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sldIdLst>
    <p:sldId id="349" r:id="rId3"/>
    <p:sldId id="332" r:id="rId4"/>
    <p:sldId id="340" r:id="rId5"/>
    <p:sldId id="346" r:id="rId6"/>
    <p:sldId id="306" r:id="rId7"/>
    <p:sldId id="310" r:id="rId8"/>
    <p:sldId id="307" r:id="rId9"/>
    <p:sldId id="308" r:id="rId10"/>
    <p:sldId id="341" r:id="rId11"/>
    <p:sldId id="312" r:id="rId12"/>
    <p:sldId id="313" r:id="rId13"/>
    <p:sldId id="330" r:id="rId14"/>
    <p:sldId id="342" r:id="rId15"/>
    <p:sldId id="316" r:id="rId16"/>
    <p:sldId id="317" r:id="rId17"/>
    <p:sldId id="318" r:id="rId18"/>
    <p:sldId id="343" r:id="rId19"/>
    <p:sldId id="320" r:id="rId20"/>
    <p:sldId id="321" r:id="rId21"/>
    <p:sldId id="322" r:id="rId22"/>
    <p:sldId id="344" r:id="rId23"/>
    <p:sldId id="324" r:id="rId24"/>
    <p:sldId id="325" r:id="rId25"/>
    <p:sldId id="326" r:id="rId26"/>
    <p:sldId id="345" r:id="rId27"/>
    <p:sldId id="328" r:id="rId28"/>
    <p:sldId id="329" r:id="rId29"/>
    <p:sldId id="331" r:id="rId30"/>
    <p:sldId id="350" r:id="rId31"/>
    <p:sldId id="351" r:id="rId32"/>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95959"/>
    <a:srgbClr val="414455"/>
    <a:srgbClr val="FFC000"/>
    <a:srgbClr val="FFFFFF"/>
    <a:srgbClr val="2E2E2E"/>
    <a:srgbClr val="767B96"/>
    <a:srgbClr val="D9D9D9"/>
    <a:srgbClr val="232323"/>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8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19FE34-86F9-42C4-8DC9-4E7FAF24455D}"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BF7D9F-F0B2-497E-BF7B-2B7E255A8C98}" type="slidenum">
              <a:rPr lang="zh-CN" altLang="en-US" smtClean="0"/>
              <a:t>‹#›</a:t>
            </a:fld>
            <a:endParaRPr lang="zh-CN" altLang="en-US"/>
          </a:p>
        </p:txBody>
      </p:sp>
    </p:spTree>
    <p:extLst>
      <p:ext uri="{BB962C8B-B14F-4D97-AF65-F5344CB8AC3E}">
        <p14:creationId xmlns:p14="http://schemas.microsoft.com/office/powerpoint/2010/main" val="2324948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a:t>
            </a:fld>
            <a:endParaRPr lang="zh-CN" altLang="en-US"/>
          </a:p>
        </p:txBody>
      </p:sp>
    </p:spTree>
    <p:extLst>
      <p:ext uri="{BB962C8B-B14F-4D97-AF65-F5344CB8AC3E}">
        <p14:creationId xmlns:p14="http://schemas.microsoft.com/office/powerpoint/2010/main" val="397567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21</a:t>
            </a:fld>
            <a:endParaRPr lang="zh-CN" altLang="en-US"/>
          </a:p>
        </p:txBody>
      </p:sp>
    </p:spTree>
    <p:extLst>
      <p:ext uri="{BB962C8B-B14F-4D97-AF65-F5344CB8AC3E}">
        <p14:creationId xmlns:p14="http://schemas.microsoft.com/office/powerpoint/2010/main" val="981105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23</a:t>
            </a:fld>
            <a:endParaRPr lang="zh-CN" altLang="en-US"/>
          </a:p>
        </p:txBody>
      </p:sp>
    </p:spTree>
    <p:extLst>
      <p:ext uri="{BB962C8B-B14F-4D97-AF65-F5344CB8AC3E}">
        <p14:creationId xmlns:p14="http://schemas.microsoft.com/office/powerpoint/2010/main" val="1513785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26</a:t>
            </a:fld>
            <a:endParaRPr lang="zh-CN" altLang="en-US"/>
          </a:p>
        </p:txBody>
      </p:sp>
    </p:spTree>
    <p:extLst>
      <p:ext uri="{BB962C8B-B14F-4D97-AF65-F5344CB8AC3E}">
        <p14:creationId xmlns:p14="http://schemas.microsoft.com/office/powerpoint/2010/main" val="341419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27</a:t>
            </a:fld>
            <a:endParaRPr lang="zh-CN" altLang="en-US"/>
          </a:p>
        </p:txBody>
      </p:sp>
    </p:spTree>
    <p:extLst>
      <p:ext uri="{BB962C8B-B14F-4D97-AF65-F5344CB8AC3E}">
        <p14:creationId xmlns:p14="http://schemas.microsoft.com/office/powerpoint/2010/main" val="2146879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28</a:t>
            </a:fld>
            <a:endParaRPr lang="zh-CN" altLang="en-US"/>
          </a:p>
        </p:txBody>
      </p:sp>
    </p:spTree>
    <p:extLst>
      <p:ext uri="{BB962C8B-B14F-4D97-AF65-F5344CB8AC3E}">
        <p14:creationId xmlns:p14="http://schemas.microsoft.com/office/powerpoint/2010/main" val="266204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a:t>
            </a:fld>
            <a:endParaRPr lang="zh-CN" altLang="en-US"/>
          </a:p>
        </p:txBody>
      </p:sp>
    </p:spTree>
    <p:extLst>
      <p:ext uri="{BB962C8B-B14F-4D97-AF65-F5344CB8AC3E}">
        <p14:creationId xmlns:p14="http://schemas.microsoft.com/office/powerpoint/2010/main" val="109575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4</a:t>
            </a:fld>
            <a:endParaRPr lang="zh-CN" altLang="en-US"/>
          </a:p>
        </p:txBody>
      </p:sp>
    </p:spTree>
    <p:extLst>
      <p:ext uri="{BB962C8B-B14F-4D97-AF65-F5344CB8AC3E}">
        <p14:creationId xmlns:p14="http://schemas.microsoft.com/office/powerpoint/2010/main" val="324397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6</a:t>
            </a:fld>
            <a:endParaRPr lang="zh-CN" altLang="en-US"/>
          </a:p>
        </p:txBody>
      </p:sp>
    </p:spTree>
    <p:extLst>
      <p:ext uri="{BB962C8B-B14F-4D97-AF65-F5344CB8AC3E}">
        <p14:creationId xmlns:p14="http://schemas.microsoft.com/office/powerpoint/2010/main" val="428136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8</a:t>
            </a:fld>
            <a:endParaRPr lang="zh-CN" altLang="en-US"/>
          </a:p>
        </p:txBody>
      </p:sp>
    </p:spTree>
    <p:extLst>
      <p:ext uri="{BB962C8B-B14F-4D97-AF65-F5344CB8AC3E}">
        <p14:creationId xmlns:p14="http://schemas.microsoft.com/office/powerpoint/2010/main" val="1985818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11</a:t>
            </a:fld>
            <a:endParaRPr lang="zh-CN" altLang="en-US"/>
          </a:p>
        </p:txBody>
      </p:sp>
    </p:spTree>
    <p:extLst>
      <p:ext uri="{BB962C8B-B14F-4D97-AF65-F5344CB8AC3E}">
        <p14:creationId xmlns:p14="http://schemas.microsoft.com/office/powerpoint/2010/main" val="299721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14</a:t>
            </a:fld>
            <a:endParaRPr lang="zh-CN" altLang="en-US"/>
          </a:p>
        </p:txBody>
      </p:sp>
    </p:spTree>
    <p:extLst>
      <p:ext uri="{BB962C8B-B14F-4D97-AF65-F5344CB8AC3E}">
        <p14:creationId xmlns:p14="http://schemas.microsoft.com/office/powerpoint/2010/main" val="293359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16</a:t>
            </a:fld>
            <a:endParaRPr lang="zh-CN" altLang="en-US"/>
          </a:p>
        </p:txBody>
      </p:sp>
    </p:spTree>
    <p:extLst>
      <p:ext uri="{BB962C8B-B14F-4D97-AF65-F5344CB8AC3E}">
        <p14:creationId xmlns:p14="http://schemas.microsoft.com/office/powerpoint/2010/main" val="149041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18</a:t>
            </a:fld>
            <a:endParaRPr lang="zh-CN" altLang="en-US"/>
          </a:p>
        </p:txBody>
      </p:sp>
    </p:spTree>
    <p:extLst>
      <p:ext uri="{BB962C8B-B14F-4D97-AF65-F5344CB8AC3E}">
        <p14:creationId xmlns:p14="http://schemas.microsoft.com/office/powerpoint/2010/main" val="167786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352190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156384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2728338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7097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7106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661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234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599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8468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7393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8262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3719564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9170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5788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1876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344475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272976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66321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五边形 6"/>
          <p:cNvSpPr/>
          <p:nvPr userDrawn="1"/>
        </p:nvSpPr>
        <p:spPr>
          <a:xfrm>
            <a:off x="-1" y="242075"/>
            <a:ext cx="3275857" cy="385459"/>
          </a:xfrm>
          <a:prstGeom prst="homePlate">
            <a:avLst/>
          </a:prstGeom>
          <a:solidFill>
            <a:srgbClr val="39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 name="标题 1"/>
          <p:cNvSpPr>
            <a:spLocks noGrp="1"/>
          </p:cNvSpPr>
          <p:nvPr>
            <p:ph type="title"/>
          </p:nvPr>
        </p:nvSpPr>
        <p:spPr>
          <a:xfrm>
            <a:off x="203895" y="296069"/>
            <a:ext cx="8229600" cy="277540"/>
          </a:xfrm>
        </p:spPr>
        <p:txBody>
          <a:bodyPr>
            <a:noAutofit/>
          </a:bodyPr>
          <a:lstStyle>
            <a:lvl1pPr algn="l">
              <a:defRPr sz="1800">
                <a:solidFill>
                  <a:srgbClr val="FFFFFF"/>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65847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248253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4050495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416591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1745198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124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rgbClr val="404040"/>
          </a:fgClr>
          <a:bgClr>
            <a:srgbClr val="595959"/>
          </a:bgClr>
        </a:pattFill>
        <a:effectLst/>
      </p:bgPr>
    </p:bg>
    <p:spTree>
      <p:nvGrpSpPr>
        <p:cNvPr id="1" name=""/>
        <p:cNvGrpSpPr/>
        <p:nvPr/>
      </p:nvGrpSpPr>
      <p:grpSpPr>
        <a:xfrm>
          <a:off x="0" y="0"/>
          <a:ext cx="0" cy="0"/>
          <a:chOff x="0" y="0"/>
          <a:chExt cx="0" cy="0"/>
        </a:xfrm>
      </p:grpSpPr>
      <p:pic>
        <p:nvPicPr>
          <p:cNvPr id="17" name="Alan Silvestri - Forrest Gump Suite - 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608" y="2408108"/>
            <a:ext cx="609600" cy="609600"/>
          </a:xfrm>
          <a:prstGeom prst="rect">
            <a:avLst/>
          </a:prstGeom>
        </p:spPr>
      </p:pic>
      <p:sp>
        <p:nvSpPr>
          <p:cNvPr id="22" name="Freeform 13"/>
          <p:cNvSpPr>
            <a:spLocks/>
          </p:cNvSpPr>
          <p:nvPr/>
        </p:nvSpPr>
        <p:spPr bwMode="auto">
          <a:xfrm>
            <a:off x="-9766" y="1899183"/>
            <a:ext cx="9121913" cy="3249038"/>
          </a:xfrm>
          <a:custGeom>
            <a:avLst/>
            <a:gdLst>
              <a:gd name="T0" fmla="*/ 657 w 934"/>
              <a:gd name="T1" fmla="*/ 3 h 312"/>
              <a:gd name="T2" fmla="*/ 654 w 934"/>
              <a:gd name="T3" fmla="*/ 0 h 312"/>
              <a:gd name="T4" fmla="*/ 499 w 934"/>
              <a:gd name="T5" fmla="*/ 225 h 312"/>
              <a:gd name="T6" fmla="*/ 0 w 934"/>
              <a:gd name="T7" fmla="*/ 244 h 312"/>
              <a:gd name="T8" fmla="*/ 0 w 934"/>
              <a:gd name="T9" fmla="*/ 312 h 312"/>
              <a:gd name="T10" fmla="*/ 934 w 934"/>
              <a:gd name="T11" fmla="*/ 312 h 312"/>
              <a:gd name="T12" fmla="*/ 760 w 934"/>
              <a:gd name="T13" fmla="*/ 99 h 312"/>
              <a:gd name="T14" fmla="*/ 716 w 934"/>
              <a:gd name="T15" fmla="*/ 57 h 312"/>
              <a:gd name="T16" fmla="*/ 657 w 934"/>
              <a:gd name="T17" fmla="*/ 3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4" h="312">
                <a:moveTo>
                  <a:pt x="657" y="3"/>
                </a:moveTo>
                <a:lnTo>
                  <a:pt x="654" y="0"/>
                </a:lnTo>
                <a:cubicBezTo>
                  <a:pt x="654" y="0"/>
                  <a:pt x="631" y="173"/>
                  <a:pt x="499" y="225"/>
                </a:cubicBezTo>
                <a:cubicBezTo>
                  <a:pt x="366" y="278"/>
                  <a:pt x="92" y="301"/>
                  <a:pt x="0" y="244"/>
                </a:cubicBezTo>
                <a:lnTo>
                  <a:pt x="0" y="312"/>
                </a:lnTo>
                <a:lnTo>
                  <a:pt x="934" y="312"/>
                </a:lnTo>
                <a:cubicBezTo>
                  <a:pt x="934" y="312"/>
                  <a:pt x="808" y="142"/>
                  <a:pt x="760" y="99"/>
                </a:cubicBezTo>
                <a:cubicBezTo>
                  <a:pt x="745" y="86"/>
                  <a:pt x="731" y="70"/>
                  <a:pt x="716" y="57"/>
                </a:cubicBezTo>
                <a:cubicBezTo>
                  <a:pt x="684" y="27"/>
                  <a:pt x="657" y="3"/>
                  <a:pt x="657" y="3"/>
                </a:cubicBezTo>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nvGrpSpPr>
          <p:cNvPr id="24" name="组合 23"/>
          <p:cNvGrpSpPr/>
          <p:nvPr/>
        </p:nvGrpSpPr>
        <p:grpSpPr>
          <a:xfrm>
            <a:off x="4450754" y="385374"/>
            <a:ext cx="3450476" cy="1826336"/>
            <a:chOff x="4428098" y="592147"/>
            <a:chExt cx="3450476" cy="1826336"/>
          </a:xfrm>
        </p:grpSpPr>
        <p:sp>
          <p:nvSpPr>
            <p:cNvPr id="35" name="Freeform 12"/>
            <p:cNvSpPr>
              <a:spLocks/>
            </p:cNvSpPr>
            <p:nvPr/>
          </p:nvSpPr>
          <p:spPr bwMode="auto">
            <a:xfrm>
              <a:off x="4428098" y="1383234"/>
              <a:ext cx="3298793" cy="1035249"/>
            </a:xfrm>
            <a:custGeom>
              <a:avLst/>
              <a:gdLst>
                <a:gd name="T0" fmla="*/ 189 w 364"/>
                <a:gd name="T1" fmla="*/ 0 h 106"/>
                <a:gd name="T2" fmla="*/ 20 w 364"/>
                <a:gd name="T3" fmla="*/ 57 h 106"/>
                <a:gd name="T4" fmla="*/ 0 w 364"/>
                <a:gd name="T5" fmla="*/ 106 h 106"/>
                <a:gd name="T6" fmla="*/ 140 w 364"/>
                <a:gd name="T7" fmla="*/ 66 h 106"/>
                <a:gd name="T8" fmla="*/ 204 w 364"/>
                <a:gd name="T9" fmla="*/ 99 h 106"/>
                <a:gd name="T10" fmla="*/ 209 w 364"/>
                <a:gd name="T11" fmla="*/ 47 h 106"/>
                <a:gd name="T12" fmla="*/ 364 w 364"/>
                <a:gd name="T13" fmla="*/ 16 h 106"/>
                <a:gd name="T14" fmla="*/ 213 w 364"/>
                <a:gd name="T15" fmla="*/ 13 h 106"/>
                <a:gd name="T16" fmla="*/ 189 w 364"/>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106">
                  <a:moveTo>
                    <a:pt x="189" y="0"/>
                  </a:moveTo>
                  <a:lnTo>
                    <a:pt x="20" y="57"/>
                  </a:lnTo>
                  <a:lnTo>
                    <a:pt x="0" y="106"/>
                  </a:lnTo>
                  <a:lnTo>
                    <a:pt x="140" y="66"/>
                  </a:lnTo>
                  <a:lnTo>
                    <a:pt x="204" y="99"/>
                  </a:lnTo>
                  <a:lnTo>
                    <a:pt x="209" y="47"/>
                  </a:lnTo>
                  <a:lnTo>
                    <a:pt x="364" y="16"/>
                  </a:lnTo>
                  <a:lnTo>
                    <a:pt x="213" y="13"/>
                  </a:lnTo>
                  <a:lnTo>
                    <a:pt x="189" y="0"/>
                  </a:lnTo>
                </a:path>
              </a:pathLst>
            </a:custGeom>
            <a:solidFill>
              <a:srgbClr val="2E2E2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11"/>
            <p:cNvSpPr>
              <a:spLocks/>
            </p:cNvSpPr>
            <p:nvPr/>
          </p:nvSpPr>
          <p:spPr bwMode="auto">
            <a:xfrm>
              <a:off x="5814679" y="1480899"/>
              <a:ext cx="580007" cy="625056"/>
            </a:xfrm>
            <a:custGeom>
              <a:avLst/>
              <a:gdLst>
                <a:gd name="T0" fmla="*/ 19 w 64"/>
                <a:gd name="T1" fmla="*/ 0 h 64"/>
                <a:gd name="T2" fmla="*/ 0 w 64"/>
                <a:gd name="T3" fmla="*/ 6 h 64"/>
                <a:gd name="T4" fmla="*/ 64 w 64"/>
                <a:gd name="T5" fmla="*/ 64 h 64"/>
                <a:gd name="T6" fmla="*/ 19 w 64"/>
                <a:gd name="T7" fmla="*/ 0 h 64"/>
              </a:gdLst>
              <a:ahLst/>
              <a:cxnLst>
                <a:cxn ang="0">
                  <a:pos x="T0" y="T1"/>
                </a:cxn>
                <a:cxn ang="0">
                  <a:pos x="T2" y="T3"/>
                </a:cxn>
                <a:cxn ang="0">
                  <a:pos x="T4" y="T5"/>
                </a:cxn>
                <a:cxn ang="0">
                  <a:pos x="T6" y="T7"/>
                </a:cxn>
              </a:cxnLst>
              <a:rect l="0" t="0" r="r" b="b"/>
              <a:pathLst>
                <a:path w="64" h="64">
                  <a:moveTo>
                    <a:pt x="19" y="0"/>
                  </a:moveTo>
                  <a:lnTo>
                    <a:pt x="0" y="6"/>
                  </a:lnTo>
                  <a:lnTo>
                    <a:pt x="64" y="64"/>
                  </a:lnTo>
                  <a:lnTo>
                    <a:pt x="19" y="0"/>
                  </a:lnTo>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8"/>
            <p:cNvSpPr>
              <a:spLocks/>
            </p:cNvSpPr>
            <p:nvPr/>
          </p:nvSpPr>
          <p:spPr bwMode="auto">
            <a:xfrm>
              <a:off x="4534930" y="592147"/>
              <a:ext cx="1459082" cy="1435676"/>
            </a:xfrm>
            <a:custGeom>
              <a:avLst/>
              <a:gdLst>
                <a:gd name="T0" fmla="*/ 161 w 161"/>
                <a:gd name="T1" fmla="*/ 91 h 147"/>
                <a:gd name="T2" fmla="*/ 45 w 161"/>
                <a:gd name="T3" fmla="*/ 0 h 147"/>
                <a:gd name="T4" fmla="*/ 0 w 161"/>
                <a:gd name="T5" fmla="*/ 147 h 147"/>
                <a:gd name="T6" fmla="*/ 161 w 161"/>
                <a:gd name="T7" fmla="*/ 91 h 147"/>
              </a:gdLst>
              <a:ahLst/>
              <a:cxnLst>
                <a:cxn ang="0">
                  <a:pos x="T0" y="T1"/>
                </a:cxn>
                <a:cxn ang="0">
                  <a:pos x="T2" y="T3"/>
                </a:cxn>
                <a:cxn ang="0">
                  <a:pos x="T4" y="T5"/>
                </a:cxn>
                <a:cxn ang="0">
                  <a:pos x="T6" y="T7"/>
                </a:cxn>
              </a:cxnLst>
              <a:rect l="0" t="0" r="r" b="b"/>
              <a:pathLst>
                <a:path w="161" h="147">
                  <a:moveTo>
                    <a:pt x="161" y="91"/>
                  </a:moveTo>
                  <a:lnTo>
                    <a:pt x="45" y="0"/>
                  </a:lnTo>
                  <a:lnTo>
                    <a:pt x="0" y="147"/>
                  </a:lnTo>
                  <a:lnTo>
                    <a:pt x="161" y="91"/>
                  </a:lnTo>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9"/>
            <p:cNvSpPr>
              <a:spLocks/>
            </p:cNvSpPr>
            <p:nvPr/>
          </p:nvSpPr>
          <p:spPr bwMode="auto">
            <a:xfrm>
              <a:off x="4933223" y="594528"/>
              <a:ext cx="2945351" cy="752021"/>
            </a:xfrm>
            <a:custGeom>
              <a:avLst/>
              <a:gdLst>
                <a:gd name="T0" fmla="*/ 161 w 325"/>
                <a:gd name="T1" fmla="*/ 77 h 77"/>
                <a:gd name="T2" fmla="*/ 0 w 325"/>
                <a:gd name="T3" fmla="*/ 0 h 77"/>
                <a:gd name="T4" fmla="*/ 325 w 325"/>
                <a:gd name="T5" fmla="*/ 44 h 77"/>
                <a:gd name="T6" fmla="*/ 161 w 325"/>
                <a:gd name="T7" fmla="*/ 77 h 77"/>
              </a:gdLst>
              <a:ahLst/>
              <a:cxnLst>
                <a:cxn ang="0">
                  <a:pos x="T0" y="T1"/>
                </a:cxn>
                <a:cxn ang="0">
                  <a:pos x="T2" y="T3"/>
                </a:cxn>
                <a:cxn ang="0">
                  <a:pos x="T4" y="T5"/>
                </a:cxn>
                <a:cxn ang="0">
                  <a:pos x="T6" y="T7"/>
                </a:cxn>
              </a:cxnLst>
              <a:rect l="0" t="0" r="r" b="b"/>
              <a:pathLst>
                <a:path w="325" h="77">
                  <a:moveTo>
                    <a:pt x="161" y="77"/>
                  </a:moveTo>
                  <a:lnTo>
                    <a:pt x="0" y="0"/>
                  </a:lnTo>
                  <a:lnTo>
                    <a:pt x="325" y="44"/>
                  </a:lnTo>
                  <a:lnTo>
                    <a:pt x="161" y="77"/>
                  </a:lnTo>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10"/>
            <p:cNvSpPr>
              <a:spLocks/>
            </p:cNvSpPr>
            <p:nvPr/>
          </p:nvSpPr>
          <p:spPr bwMode="auto">
            <a:xfrm>
              <a:off x="4953731" y="601914"/>
              <a:ext cx="1440956" cy="1504041"/>
            </a:xfrm>
            <a:custGeom>
              <a:avLst/>
              <a:gdLst>
                <a:gd name="T0" fmla="*/ 159 w 159"/>
                <a:gd name="T1" fmla="*/ 75 h 154"/>
                <a:gd name="T2" fmla="*/ 12 w 159"/>
                <a:gd name="T3" fmla="*/ 6 h 154"/>
                <a:gd name="T4" fmla="*/ 0 w 159"/>
                <a:gd name="T5" fmla="*/ 0 h 154"/>
                <a:gd name="T6" fmla="*/ 114 w 159"/>
                <a:gd name="T7" fmla="*/ 91 h 154"/>
                <a:gd name="T8" fmla="*/ 158 w 159"/>
                <a:gd name="T9" fmla="*/ 154 h 154"/>
                <a:gd name="T10" fmla="*/ 159 w 159"/>
                <a:gd name="T11" fmla="*/ 75 h 154"/>
              </a:gdLst>
              <a:ahLst/>
              <a:cxnLst>
                <a:cxn ang="0">
                  <a:pos x="T0" y="T1"/>
                </a:cxn>
                <a:cxn ang="0">
                  <a:pos x="T2" y="T3"/>
                </a:cxn>
                <a:cxn ang="0">
                  <a:pos x="T4" y="T5"/>
                </a:cxn>
                <a:cxn ang="0">
                  <a:pos x="T6" y="T7"/>
                </a:cxn>
                <a:cxn ang="0">
                  <a:pos x="T8" y="T9"/>
                </a:cxn>
                <a:cxn ang="0">
                  <a:pos x="T10" y="T11"/>
                </a:cxn>
              </a:cxnLst>
              <a:rect l="0" t="0" r="r" b="b"/>
              <a:pathLst>
                <a:path w="159" h="154">
                  <a:moveTo>
                    <a:pt x="159" y="75"/>
                  </a:moveTo>
                  <a:lnTo>
                    <a:pt x="12" y="6"/>
                  </a:lnTo>
                  <a:lnTo>
                    <a:pt x="0" y="0"/>
                  </a:lnTo>
                  <a:lnTo>
                    <a:pt x="114" y="91"/>
                  </a:lnTo>
                  <a:lnTo>
                    <a:pt x="158" y="154"/>
                  </a:lnTo>
                  <a:lnTo>
                    <a:pt x="159" y="75"/>
                  </a:lnTo>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1" name="TextBox 40"/>
          <p:cNvSpPr txBox="1"/>
          <p:nvPr/>
        </p:nvSpPr>
        <p:spPr>
          <a:xfrm>
            <a:off x="538727" y="2024261"/>
            <a:ext cx="4825360" cy="830997"/>
          </a:xfrm>
          <a:prstGeom prst="rect">
            <a:avLst/>
          </a:prstGeom>
          <a:noFill/>
        </p:spPr>
        <p:txBody>
          <a:bodyPr wrap="none" rtlCol="0">
            <a:spAutoFit/>
          </a:bodyPr>
          <a:lstStyle/>
          <a:p>
            <a:pPr algn="ctr"/>
            <a:r>
              <a:rPr lang="zh-CN" altLang="en-US" sz="4800" dirty="0" smtClean="0">
                <a:solidFill>
                  <a:srgbClr val="FFC000"/>
                </a:solidFill>
                <a:latin typeface="华康俪金黑W8" pitchFamily="49" charset="-122"/>
                <a:ea typeface="华康俪金黑W8" pitchFamily="49" charset="-122"/>
              </a:rPr>
              <a:t>毕业论文答辩</a:t>
            </a:r>
            <a:r>
              <a:rPr lang="en-US" altLang="zh-CN" sz="4800" dirty="0" smtClean="0">
                <a:solidFill>
                  <a:srgbClr val="FFC000"/>
                </a:solidFill>
                <a:latin typeface="华康俪金黑W8" pitchFamily="49" charset="-122"/>
                <a:ea typeface="华康俪金黑W8" pitchFamily="49" charset="-122"/>
              </a:rPr>
              <a:t>PPT</a:t>
            </a:r>
            <a:endParaRPr lang="zh-CN" altLang="en-US" sz="4800" dirty="0">
              <a:solidFill>
                <a:srgbClr val="FFC000"/>
              </a:solidFill>
              <a:latin typeface="华康俪金黑W8" pitchFamily="49" charset="-122"/>
              <a:ea typeface="华康俪金黑W8" pitchFamily="49" charset="-122"/>
            </a:endParaRPr>
          </a:p>
        </p:txBody>
      </p:sp>
      <p:sp>
        <p:nvSpPr>
          <p:cNvPr id="42" name="TextBox 41"/>
          <p:cNvSpPr txBox="1"/>
          <p:nvPr/>
        </p:nvSpPr>
        <p:spPr>
          <a:xfrm>
            <a:off x="998176" y="2845966"/>
            <a:ext cx="3833101" cy="369332"/>
          </a:xfrm>
          <a:prstGeom prst="rect">
            <a:avLst/>
          </a:prstGeom>
          <a:noFill/>
        </p:spPr>
        <p:txBody>
          <a:bodyPr wrap="none" rtlCol="0">
            <a:spAutoFit/>
          </a:bodyPr>
          <a:lstStyle/>
          <a:p>
            <a:pPr algn="ctr"/>
            <a:r>
              <a:rPr lang="en-US" altLang="zh-CN" dirty="0">
                <a:solidFill>
                  <a:srgbClr val="D9D9D9"/>
                </a:solidFill>
                <a:latin typeface="微软雅黑" pitchFamily="34" charset="-122"/>
                <a:ea typeface="微软雅黑" pitchFamily="34" charset="-122"/>
              </a:rPr>
              <a:t>XXX</a:t>
            </a:r>
            <a:r>
              <a:rPr lang="zh-CN" altLang="en-US" dirty="0">
                <a:solidFill>
                  <a:srgbClr val="D9D9D9"/>
                </a:solidFill>
                <a:latin typeface="微软雅黑" pitchFamily="34" charset="-122"/>
                <a:ea typeface="微软雅黑" pitchFamily="34" charset="-122"/>
              </a:rPr>
              <a:t>学院</a:t>
            </a:r>
            <a:r>
              <a:rPr lang="en-US" altLang="zh-CN" dirty="0">
                <a:solidFill>
                  <a:srgbClr val="D9D9D9"/>
                </a:solidFill>
                <a:latin typeface="微软雅黑" pitchFamily="34" charset="-122"/>
                <a:ea typeface="微软雅黑" pitchFamily="34" charset="-122"/>
              </a:rPr>
              <a:t>XXXXXX</a:t>
            </a:r>
            <a:r>
              <a:rPr lang="zh-CN" altLang="en-US" dirty="0">
                <a:solidFill>
                  <a:srgbClr val="D9D9D9"/>
                </a:solidFill>
                <a:latin typeface="微软雅黑" pitchFamily="34" charset="-122"/>
                <a:ea typeface="微软雅黑" pitchFamily="34" charset="-122"/>
              </a:rPr>
              <a:t>系     </a:t>
            </a:r>
            <a:r>
              <a:rPr lang="en-US" altLang="zh-CN" dirty="0" smtClean="0">
                <a:solidFill>
                  <a:srgbClr val="D9D9D9"/>
                </a:solidFill>
                <a:latin typeface="微软雅黑" pitchFamily="34" charset="-122"/>
                <a:ea typeface="微软雅黑" pitchFamily="34" charset="-122"/>
              </a:rPr>
              <a:t>2017</a:t>
            </a:r>
            <a:r>
              <a:rPr lang="zh-CN" altLang="en-US" dirty="0" smtClean="0">
                <a:solidFill>
                  <a:srgbClr val="D9D9D9"/>
                </a:solidFill>
                <a:latin typeface="微软雅黑" pitchFamily="34" charset="-122"/>
                <a:ea typeface="微软雅黑" pitchFamily="34" charset="-122"/>
              </a:rPr>
              <a:t>级</a:t>
            </a:r>
            <a:r>
              <a:rPr lang="en-US" altLang="zh-CN" dirty="0">
                <a:solidFill>
                  <a:srgbClr val="D9D9D9"/>
                </a:solidFill>
                <a:latin typeface="微软雅黑" pitchFamily="34" charset="-122"/>
                <a:ea typeface="微软雅黑" pitchFamily="34" charset="-122"/>
              </a:rPr>
              <a:t>08</a:t>
            </a:r>
            <a:r>
              <a:rPr lang="zh-CN" altLang="en-US" dirty="0">
                <a:solidFill>
                  <a:srgbClr val="D9D9D9"/>
                </a:solidFill>
                <a:latin typeface="微软雅黑" pitchFamily="34" charset="-122"/>
                <a:ea typeface="微软雅黑" pitchFamily="34" charset="-122"/>
              </a:rPr>
              <a:t>班</a:t>
            </a:r>
          </a:p>
        </p:txBody>
      </p:sp>
      <p:sp>
        <p:nvSpPr>
          <p:cNvPr id="43" name="Freeform 7"/>
          <p:cNvSpPr>
            <a:spLocks/>
          </p:cNvSpPr>
          <p:nvPr/>
        </p:nvSpPr>
        <p:spPr bwMode="auto">
          <a:xfrm>
            <a:off x="6383995" y="1909990"/>
            <a:ext cx="2788329" cy="3239135"/>
          </a:xfrm>
          <a:custGeom>
            <a:avLst/>
            <a:gdLst>
              <a:gd name="T0" fmla="*/ 0 w 179"/>
              <a:gd name="T1" fmla="*/ 0 h 217"/>
              <a:gd name="T2" fmla="*/ 179 w 179"/>
              <a:gd name="T3" fmla="*/ 216 h 217"/>
              <a:gd name="T4" fmla="*/ 156 w 179"/>
              <a:gd name="T5" fmla="*/ 217 h 217"/>
              <a:gd name="T6" fmla="*/ 96 w 179"/>
              <a:gd name="T7" fmla="*/ 117 h 217"/>
              <a:gd name="T8" fmla="*/ 0 w 179"/>
              <a:gd name="T9" fmla="*/ 0 h 217"/>
              <a:gd name="connsiteX0" fmla="*/ 116 w 10116"/>
              <a:gd name="connsiteY0" fmla="*/ 0 h 10000"/>
              <a:gd name="connsiteX1" fmla="*/ 10116 w 10116"/>
              <a:gd name="connsiteY1" fmla="*/ 9954 h 10000"/>
              <a:gd name="connsiteX2" fmla="*/ 8831 w 10116"/>
              <a:gd name="connsiteY2" fmla="*/ 10000 h 10000"/>
              <a:gd name="connsiteX3" fmla="*/ 5479 w 10116"/>
              <a:gd name="connsiteY3" fmla="*/ 5392 h 10000"/>
              <a:gd name="connsiteX4" fmla="*/ 0 w 10116"/>
              <a:gd name="connsiteY4" fmla="*/ 0 h 10000"/>
              <a:gd name="connsiteX0" fmla="*/ 116 w 10116"/>
              <a:gd name="connsiteY0" fmla="*/ 0 h 9954"/>
              <a:gd name="connsiteX1" fmla="*/ 10116 w 10116"/>
              <a:gd name="connsiteY1" fmla="*/ 9954 h 9954"/>
              <a:gd name="connsiteX2" fmla="*/ 8509 w 10116"/>
              <a:gd name="connsiteY2" fmla="*/ 9934 h 9954"/>
              <a:gd name="connsiteX3" fmla="*/ 5479 w 10116"/>
              <a:gd name="connsiteY3" fmla="*/ 5392 h 9954"/>
              <a:gd name="connsiteX4" fmla="*/ 0 w 10116"/>
              <a:gd name="connsiteY4" fmla="*/ 0 h 9954"/>
              <a:gd name="connsiteX0" fmla="*/ 115 w 10000"/>
              <a:gd name="connsiteY0" fmla="*/ 0 h 10046"/>
              <a:gd name="connsiteX1" fmla="*/ 10000 w 10000"/>
              <a:gd name="connsiteY1" fmla="*/ 10000 h 10046"/>
              <a:gd name="connsiteX2" fmla="*/ 8371 w 10000"/>
              <a:gd name="connsiteY2" fmla="*/ 10046 h 10046"/>
              <a:gd name="connsiteX3" fmla="*/ 5416 w 10000"/>
              <a:gd name="connsiteY3" fmla="*/ 5417 h 10046"/>
              <a:gd name="connsiteX4" fmla="*/ 0 w 10000"/>
              <a:gd name="connsiteY4" fmla="*/ 0 h 10046"/>
              <a:gd name="connsiteX0" fmla="*/ 115 w 10000"/>
              <a:gd name="connsiteY0" fmla="*/ 0 h 10046"/>
              <a:gd name="connsiteX1" fmla="*/ 10000 w 10000"/>
              <a:gd name="connsiteY1" fmla="*/ 10000 h 10046"/>
              <a:gd name="connsiteX2" fmla="*/ 8371 w 10000"/>
              <a:gd name="connsiteY2" fmla="*/ 10046 h 10046"/>
              <a:gd name="connsiteX3" fmla="*/ 5416 w 10000"/>
              <a:gd name="connsiteY3" fmla="*/ 5417 h 10046"/>
              <a:gd name="connsiteX4" fmla="*/ 0 w 10000"/>
              <a:gd name="connsiteY4" fmla="*/ 0 h 10046"/>
              <a:gd name="connsiteX0" fmla="*/ 115 w 10000"/>
              <a:gd name="connsiteY0" fmla="*/ 0 h 10046"/>
              <a:gd name="connsiteX1" fmla="*/ 10000 w 10000"/>
              <a:gd name="connsiteY1" fmla="*/ 10000 h 10046"/>
              <a:gd name="connsiteX2" fmla="*/ 8371 w 10000"/>
              <a:gd name="connsiteY2" fmla="*/ 10046 h 10046"/>
              <a:gd name="connsiteX3" fmla="*/ 4959 w 10000"/>
              <a:gd name="connsiteY3" fmla="*/ 5205 h 10046"/>
              <a:gd name="connsiteX4" fmla="*/ 0 w 10000"/>
              <a:gd name="connsiteY4" fmla="*/ 0 h 10046"/>
              <a:gd name="connsiteX0" fmla="*/ 115 w 10000"/>
              <a:gd name="connsiteY0" fmla="*/ 0 h 10046"/>
              <a:gd name="connsiteX1" fmla="*/ 10000 w 10000"/>
              <a:gd name="connsiteY1" fmla="*/ 10000 h 10046"/>
              <a:gd name="connsiteX2" fmla="*/ 8371 w 10000"/>
              <a:gd name="connsiteY2" fmla="*/ 10046 h 10046"/>
              <a:gd name="connsiteX3" fmla="*/ 4959 w 10000"/>
              <a:gd name="connsiteY3" fmla="*/ 5205 h 10046"/>
              <a:gd name="connsiteX4" fmla="*/ 0 w 10000"/>
              <a:gd name="connsiteY4" fmla="*/ 0 h 10046"/>
              <a:gd name="connsiteX0" fmla="*/ 396 w 10281"/>
              <a:gd name="connsiteY0" fmla="*/ 273 h 10319"/>
              <a:gd name="connsiteX1" fmla="*/ 10281 w 10281"/>
              <a:gd name="connsiteY1" fmla="*/ 10273 h 10319"/>
              <a:gd name="connsiteX2" fmla="*/ 8652 w 10281"/>
              <a:gd name="connsiteY2" fmla="*/ 10319 h 10319"/>
              <a:gd name="connsiteX3" fmla="*/ 5240 w 10281"/>
              <a:gd name="connsiteY3" fmla="*/ 5478 h 10319"/>
              <a:gd name="connsiteX4" fmla="*/ 0 w 10281"/>
              <a:gd name="connsiteY4" fmla="*/ 0 h 10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1" h="10319">
                <a:moveTo>
                  <a:pt x="396" y="273"/>
                </a:moveTo>
                <a:cubicBezTo>
                  <a:pt x="396" y="273"/>
                  <a:pt x="6281" y="3807"/>
                  <a:pt x="10281" y="10273"/>
                </a:cubicBezTo>
                <a:lnTo>
                  <a:pt x="8652" y="10319"/>
                </a:lnTo>
                <a:cubicBezTo>
                  <a:pt x="7929" y="9092"/>
                  <a:pt x="7008" y="7654"/>
                  <a:pt x="5240" y="5478"/>
                </a:cubicBezTo>
                <a:cubicBezTo>
                  <a:pt x="3031" y="2793"/>
                  <a:pt x="166" y="231"/>
                  <a:pt x="0" y="0"/>
                </a:cubicBezTo>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4" name="TextBox 43"/>
          <p:cNvSpPr txBox="1"/>
          <p:nvPr/>
        </p:nvSpPr>
        <p:spPr>
          <a:xfrm>
            <a:off x="725473" y="3431215"/>
            <a:ext cx="4156908" cy="261610"/>
          </a:xfrm>
          <a:prstGeom prst="rect">
            <a:avLst/>
          </a:prstGeom>
          <a:noFill/>
        </p:spPr>
        <p:txBody>
          <a:bodyPr wrap="none" rtlCol="0">
            <a:spAutoFit/>
          </a:bodyPr>
          <a:lstStyle/>
          <a:p>
            <a:pPr algn="ctr"/>
            <a:r>
              <a:rPr lang="zh-CN" altLang="en-US" sz="1100" b="1" dirty="0" smtClean="0">
                <a:solidFill>
                  <a:schemeClr val="bg1">
                    <a:lumMod val="65000"/>
                  </a:schemeClr>
                </a:solidFill>
                <a:latin typeface="微软雅黑" pitchFamily="34" charset="-122"/>
                <a:ea typeface="微软雅黑" pitchFamily="34" charset="-122"/>
              </a:rPr>
              <a:t>答辩人：锐旗设计</a:t>
            </a:r>
            <a:r>
              <a:rPr lang="en-US" altLang="zh-CN" sz="1100" dirty="0" smtClean="0">
                <a:solidFill>
                  <a:schemeClr val="bg1">
                    <a:lumMod val="65000"/>
                  </a:schemeClr>
                </a:solidFill>
                <a:latin typeface="微软雅黑" pitchFamily="34" charset="-122"/>
                <a:ea typeface="微软雅黑" pitchFamily="34" charset="-122"/>
              </a:rPr>
              <a:t>  </a:t>
            </a:r>
            <a:r>
              <a:rPr lang="zh-CN" altLang="en-US" sz="1100" b="1" dirty="0" smtClean="0">
                <a:solidFill>
                  <a:schemeClr val="bg1">
                    <a:lumMod val="65000"/>
                  </a:schemeClr>
                </a:solidFill>
                <a:latin typeface="微软雅黑" pitchFamily="34" charset="-122"/>
                <a:ea typeface="微软雅黑" pitchFamily="34" charset="-122"/>
              </a:rPr>
              <a:t>导师</a:t>
            </a:r>
            <a:r>
              <a:rPr lang="zh-CN" altLang="en-US" sz="1100" dirty="0" smtClean="0">
                <a:solidFill>
                  <a:schemeClr val="bg1">
                    <a:lumMod val="65000"/>
                  </a:schemeClr>
                </a:solidFill>
                <a:latin typeface="微软雅黑" pitchFamily="34" charset="-122"/>
                <a:ea typeface="微软雅黑" pitchFamily="34" charset="-122"/>
              </a:rPr>
              <a:t>：锐旗设计 教授</a:t>
            </a:r>
            <a:r>
              <a:rPr lang="en-US" altLang="zh-CN" sz="1100" dirty="0" smtClean="0">
                <a:solidFill>
                  <a:schemeClr val="bg1">
                    <a:lumMod val="65000"/>
                  </a:schemeClr>
                </a:solidFill>
                <a:latin typeface="微软雅黑" pitchFamily="34" charset="-122"/>
                <a:ea typeface="微软雅黑" pitchFamily="34" charset="-122"/>
              </a:rPr>
              <a:t> </a:t>
            </a:r>
            <a:r>
              <a:rPr lang="zh-CN" altLang="en-US" sz="1100" dirty="0" smtClean="0">
                <a:solidFill>
                  <a:schemeClr val="bg1">
                    <a:lumMod val="65000"/>
                  </a:schemeClr>
                </a:solidFill>
                <a:latin typeface="微软雅黑" pitchFamily="34" charset="-122"/>
                <a:ea typeface="微软雅黑" pitchFamily="34" charset="-122"/>
              </a:rPr>
              <a:t> </a:t>
            </a:r>
            <a:r>
              <a:rPr lang="zh-CN" altLang="en-US" sz="1100" b="1" dirty="0">
                <a:solidFill>
                  <a:schemeClr val="bg1">
                    <a:lumMod val="65000"/>
                  </a:schemeClr>
                </a:solidFill>
                <a:latin typeface="微软雅黑" pitchFamily="34" charset="-122"/>
                <a:ea typeface="微软雅黑" pitchFamily="34" charset="-122"/>
              </a:rPr>
              <a:t>邮箱</a:t>
            </a:r>
            <a:r>
              <a:rPr lang="zh-CN" altLang="en-US" sz="1100" dirty="0">
                <a:solidFill>
                  <a:schemeClr val="bg1">
                    <a:lumMod val="65000"/>
                  </a:schemeClr>
                </a:solidFill>
                <a:latin typeface="微软雅黑" pitchFamily="34" charset="-122"/>
                <a:ea typeface="微软雅黑" pitchFamily="34" charset="-122"/>
              </a:rPr>
              <a:t>：</a:t>
            </a:r>
            <a:r>
              <a:rPr lang="en-US" altLang="zh-CN" sz="1100" dirty="0" smtClean="0">
                <a:solidFill>
                  <a:schemeClr val="bg1">
                    <a:lumMod val="65000"/>
                  </a:schemeClr>
                </a:solidFill>
                <a:latin typeface="微软雅黑" pitchFamily="34" charset="-122"/>
                <a:ea typeface="微软雅黑" pitchFamily="34" charset="-122"/>
              </a:rPr>
              <a:t>888@qq.com</a:t>
            </a:r>
            <a:endParaRPr lang="zh-CN" altLang="en-US" sz="1100" dirty="0">
              <a:solidFill>
                <a:schemeClr val="bg1">
                  <a:lumMod val="65000"/>
                </a:schemeClr>
              </a:solidFill>
              <a:latin typeface="微软雅黑" pitchFamily="34" charset="-122"/>
              <a:ea typeface="微软雅黑" pitchFamily="34" charset="-122"/>
            </a:endParaRPr>
          </a:p>
        </p:txBody>
      </p:sp>
      <p:cxnSp>
        <p:nvCxnSpPr>
          <p:cNvPr id="46" name="直接连接符 45"/>
          <p:cNvCxnSpPr/>
          <p:nvPr/>
        </p:nvCxnSpPr>
        <p:spPr>
          <a:xfrm>
            <a:off x="773186" y="3388861"/>
            <a:ext cx="4068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6095" y="1120266"/>
            <a:ext cx="1915855" cy="69058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6"/>
          <p:cNvSpPr>
            <a:spLocks/>
          </p:cNvSpPr>
          <p:nvPr/>
        </p:nvSpPr>
        <p:spPr bwMode="auto">
          <a:xfrm>
            <a:off x="-25006" y="1915926"/>
            <a:ext cx="6417701" cy="3385752"/>
          </a:xfrm>
          <a:custGeom>
            <a:avLst/>
            <a:gdLst>
              <a:gd name="T0" fmla="*/ 0 w 899"/>
              <a:gd name="T1" fmla="*/ 360 h 489"/>
              <a:gd name="T2" fmla="*/ 2 w 899"/>
              <a:gd name="T3" fmla="*/ 356 h 489"/>
              <a:gd name="T4" fmla="*/ 899 w 899"/>
              <a:gd name="T5" fmla="*/ 0 h 489"/>
              <a:gd name="T6" fmla="*/ 0 w 899"/>
              <a:gd name="T7" fmla="*/ 477 h 489"/>
              <a:gd name="T8" fmla="*/ 0 w 899"/>
              <a:gd name="T9" fmla="*/ 360 h 489"/>
              <a:gd name="connsiteX0" fmla="*/ 0 w 9926"/>
              <a:gd name="connsiteY0" fmla="*/ 7226 h 9662"/>
              <a:gd name="connsiteX1" fmla="*/ 22 w 9926"/>
              <a:gd name="connsiteY1" fmla="*/ 7144 h 9662"/>
              <a:gd name="connsiteX2" fmla="*/ 9926 w 9926"/>
              <a:gd name="connsiteY2" fmla="*/ 0 h 9662"/>
              <a:gd name="connsiteX3" fmla="*/ 0 w 9926"/>
              <a:gd name="connsiteY3" fmla="*/ 9619 h 9662"/>
              <a:gd name="connsiteX4" fmla="*/ 0 w 9926"/>
              <a:gd name="connsiteY4" fmla="*/ 7226 h 9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6" h="9662">
                <a:moveTo>
                  <a:pt x="0" y="7226"/>
                </a:moveTo>
                <a:cubicBezTo>
                  <a:pt x="7" y="7199"/>
                  <a:pt x="15" y="7171"/>
                  <a:pt x="22" y="7144"/>
                </a:cubicBezTo>
                <a:cubicBezTo>
                  <a:pt x="3660" y="9864"/>
                  <a:pt x="9147" y="6748"/>
                  <a:pt x="9926" y="0"/>
                </a:cubicBezTo>
                <a:cubicBezTo>
                  <a:pt x="9081" y="9366"/>
                  <a:pt x="3604" y="9864"/>
                  <a:pt x="0" y="9619"/>
                </a:cubicBezTo>
                <a:lnTo>
                  <a:pt x="0" y="7226"/>
                </a:lnTo>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425745972"/>
      </p:ext>
    </p:extLst>
  </p:cSld>
  <p:clrMapOvr>
    <a:masterClrMapping/>
  </p:clrMapOvr>
  <mc:AlternateContent xmlns:mc="http://schemas.openxmlformats.org/markup-compatibility/2006" xmlns:p14="http://schemas.microsoft.com/office/powerpoint/2010/main">
    <mc:Choice Requires="p14">
      <p:transition spd="slow" p14:dur="2000" advTm="13362"/>
    </mc:Choice>
    <mc:Fallback xmlns="">
      <p:transition spd="slow" advTm="1336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1500" fill="hold"/>
                                            <p:tgtEl>
                                              <p:spTgt spid="24"/>
                                            </p:tgtEl>
                                            <p:attrNameLst>
                                              <p:attrName>ppt_x</p:attrName>
                                            </p:attrNameLst>
                                          </p:cBhvr>
                                          <p:tavLst>
                                            <p:tav tm="0">
                                              <p:val>
                                                <p:strVal val="1+#ppt_w/2"/>
                                              </p:val>
                                            </p:tav>
                                            <p:tav tm="100000">
                                              <p:val>
                                                <p:strVal val="#ppt_x"/>
                                              </p:val>
                                            </p:tav>
                                          </p:tavLst>
                                        </p:anim>
                                        <p:anim calcmode="lin" valueType="num">
                                          <p:cBhvr additive="base">
                                            <p:cTn id="11" dur="1500" fill="hold"/>
                                            <p:tgtEl>
                                              <p:spTgt spid="24"/>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up)">
                                          <p:cBhvr>
                                            <p:cTn id="18" dur="500"/>
                                            <p:tgtEl>
                                              <p:spTgt spid="4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2500"/>
                                </p:stCondLst>
                                <p:childTnLst>
                                  <p:par>
                                    <p:cTn id="29" presetID="26" presetClass="emph" presetSubtype="0" fill="hold" nodeType="afterEffect">
                                      <p:stCondLst>
                                        <p:cond delay="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childTnLst>
                              </p:cTn>
                            </p:par>
                            <p:par>
                              <p:cTn id="32" fill="hold">
                                <p:stCondLst>
                                  <p:cond delay="3000"/>
                                </p:stCondLst>
                                <p:childTnLst>
                                  <p:par>
                                    <p:cTn id="33" presetID="22" presetClass="entr" presetSubtype="4" fill="hold" grpId="0" nodeType="afterEffect">
                                      <p:stCondLst>
                                        <p:cond delay="500"/>
                                      </p:stCondLst>
                                      <p:iterate type="lt">
                                        <p:tmPct val="10000"/>
                                      </p:iterate>
                                      <p:childTnLst>
                                        <p:set>
                                          <p:cBhvr>
                                            <p:cTn id="34" dur="1" fill="hold">
                                              <p:stCondLst>
                                                <p:cond delay="0"/>
                                              </p:stCondLst>
                                            </p:cTn>
                                            <p:tgtEl>
                                              <p:spTgt spid="41"/>
                                            </p:tgtEl>
                                            <p:attrNameLst>
                                              <p:attrName>style.visibility</p:attrName>
                                            </p:attrNameLst>
                                          </p:cBhvr>
                                          <p:to>
                                            <p:strVal val="visible"/>
                                          </p:to>
                                        </p:set>
                                        <p:animEffect transition="in" filter="wipe(down)">
                                          <p:cBhvr>
                                            <p:cTn id="35" dur="1000"/>
                                            <p:tgtEl>
                                              <p:spTgt spid="41"/>
                                            </p:tgtEl>
                                          </p:cBhvr>
                                        </p:animEffect>
                                      </p:childTnLst>
                                    </p:cTn>
                                  </p:par>
                                </p:childTnLst>
                              </p:cTn>
                            </p:par>
                            <p:par>
                              <p:cTn id="36" fill="hold">
                                <p:stCondLst>
                                  <p:cond delay="5300"/>
                                </p:stCondLst>
                                <p:childTnLst>
                                  <p:par>
                                    <p:cTn id="37" presetID="22" presetClass="entr" presetSubtype="8"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1000"/>
                                            <p:tgtEl>
                                              <p:spTgt spid="42"/>
                                            </p:tgtEl>
                                          </p:cBhvr>
                                        </p:animEffect>
                                      </p:childTnLst>
                                    </p:cTn>
                                  </p:par>
                                </p:childTnLst>
                              </p:cTn>
                            </p:par>
                            <p:par>
                              <p:cTn id="40" fill="hold">
                                <p:stCondLst>
                                  <p:cond delay="6300"/>
                                </p:stCondLst>
                                <p:childTnLst>
                                  <p:par>
                                    <p:cTn id="41" presetID="2" presetClass="entr" presetSubtype="4" fill="hold" nodeType="afterEffect" p14:presetBounceEnd="50000">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14:bounceEnd="50000">
                                          <p:cBhvr additive="base">
                                            <p:cTn id="43"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46"/>
                                            </p:tgtEl>
                                            <p:attrNameLst>
                                              <p:attrName>ppt_y</p:attrName>
                                            </p:attrNameLst>
                                          </p:cBhvr>
                                          <p:tavLst>
                                            <p:tav tm="0">
                                              <p:val>
                                                <p:strVal val="1+#ppt_h/2"/>
                                              </p:val>
                                            </p:tav>
                                            <p:tav tm="100000">
                                              <p:val>
                                                <p:strVal val="#ppt_y"/>
                                              </p:val>
                                            </p:tav>
                                          </p:tavLst>
                                        </p:anim>
                                      </p:childTnLst>
                                    </p:cTn>
                                  </p:par>
                                </p:childTnLst>
                              </p:cTn>
                            </p:par>
                            <p:par>
                              <p:cTn id="45" fill="hold">
                                <p:stCondLst>
                                  <p:cond delay="6800"/>
                                </p:stCondLst>
                                <p:childTnLst>
                                  <p:par>
                                    <p:cTn id="46" presetID="22" presetClass="entr" presetSubtype="8"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9" repeatCount="indefinite" fill="hold" display="0">
                      <p:stCondLst>
                        <p:cond delay="indefinite"/>
                      </p:stCondLst>
                      <p:endCondLst>
                        <p:cond evt="onStopAudio" delay="0">
                          <p:tgtEl>
                            <p:sldTgt/>
                          </p:tgtEl>
                        </p:cond>
                      </p:endCondLst>
                    </p:cTn>
                    <p:tgtEl>
                      <p:spTgt spid="17"/>
                    </p:tgtEl>
                  </p:cMediaNode>
                </p:audio>
              </p:childTnLst>
            </p:cTn>
          </p:par>
        </p:tnLst>
        <p:bldLst>
          <p:bldP spid="22" grpId="0" animBg="1"/>
          <p:bldP spid="41" grpId="0"/>
          <p:bldP spid="42" grpId="0"/>
          <p:bldP spid="43" grpId="0" animBg="1"/>
          <p:bldP spid="44"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1500" fill="hold"/>
                                            <p:tgtEl>
                                              <p:spTgt spid="24"/>
                                            </p:tgtEl>
                                            <p:attrNameLst>
                                              <p:attrName>ppt_x</p:attrName>
                                            </p:attrNameLst>
                                          </p:cBhvr>
                                          <p:tavLst>
                                            <p:tav tm="0">
                                              <p:val>
                                                <p:strVal val="1+#ppt_w/2"/>
                                              </p:val>
                                            </p:tav>
                                            <p:tav tm="100000">
                                              <p:val>
                                                <p:strVal val="#ppt_x"/>
                                              </p:val>
                                            </p:tav>
                                          </p:tavLst>
                                        </p:anim>
                                        <p:anim calcmode="lin" valueType="num">
                                          <p:cBhvr additive="base">
                                            <p:cTn id="11" dur="1500" fill="hold"/>
                                            <p:tgtEl>
                                              <p:spTgt spid="24"/>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up)">
                                          <p:cBhvr>
                                            <p:cTn id="18" dur="500"/>
                                            <p:tgtEl>
                                              <p:spTgt spid="4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2500"/>
                                </p:stCondLst>
                                <p:childTnLst>
                                  <p:par>
                                    <p:cTn id="29" presetID="26" presetClass="emph" presetSubtype="0" fill="hold" nodeType="afterEffect">
                                      <p:stCondLst>
                                        <p:cond delay="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childTnLst>
                              </p:cTn>
                            </p:par>
                            <p:par>
                              <p:cTn id="32" fill="hold">
                                <p:stCondLst>
                                  <p:cond delay="3000"/>
                                </p:stCondLst>
                                <p:childTnLst>
                                  <p:par>
                                    <p:cTn id="33" presetID="22" presetClass="entr" presetSubtype="4" fill="hold" grpId="0" nodeType="afterEffect">
                                      <p:stCondLst>
                                        <p:cond delay="500"/>
                                      </p:stCondLst>
                                      <p:iterate type="lt">
                                        <p:tmPct val="10000"/>
                                      </p:iterate>
                                      <p:childTnLst>
                                        <p:set>
                                          <p:cBhvr>
                                            <p:cTn id="34" dur="1" fill="hold">
                                              <p:stCondLst>
                                                <p:cond delay="0"/>
                                              </p:stCondLst>
                                            </p:cTn>
                                            <p:tgtEl>
                                              <p:spTgt spid="41"/>
                                            </p:tgtEl>
                                            <p:attrNameLst>
                                              <p:attrName>style.visibility</p:attrName>
                                            </p:attrNameLst>
                                          </p:cBhvr>
                                          <p:to>
                                            <p:strVal val="visible"/>
                                          </p:to>
                                        </p:set>
                                        <p:animEffect transition="in" filter="wipe(down)">
                                          <p:cBhvr>
                                            <p:cTn id="35" dur="1000"/>
                                            <p:tgtEl>
                                              <p:spTgt spid="41"/>
                                            </p:tgtEl>
                                          </p:cBhvr>
                                        </p:animEffect>
                                      </p:childTnLst>
                                    </p:cTn>
                                  </p:par>
                                </p:childTnLst>
                              </p:cTn>
                            </p:par>
                            <p:par>
                              <p:cTn id="36" fill="hold">
                                <p:stCondLst>
                                  <p:cond delay="5300"/>
                                </p:stCondLst>
                                <p:childTnLst>
                                  <p:par>
                                    <p:cTn id="37" presetID="22" presetClass="entr" presetSubtype="8"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1000"/>
                                            <p:tgtEl>
                                              <p:spTgt spid="42"/>
                                            </p:tgtEl>
                                          </p:cBhvr>
                                        </p:animEffect>
                                      </p:childTnLst>
                                    </p:cTn>
                                  </p:par>
                                </p:childTnLst>
                              </p:cTn>
                            </p:par>
                            <p:par>
                              <p:cTn id="40" fill="hold">
                                <p:stCondLst>
                                  <p:cond delay="6300"/>
                                </p:stCondLst>
                                <p:childTnLst>
                                  <p:par>
                                    <p:cTn id="41" presetID="2" presetClass="entr" presetSubtype="4"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childTnLst>
                              </p:cTn>
                            </p:par>
                            <p:par>
                              <p:cTn id="45" fill="hold">
                                <p:stCondLst>
                                  <p:cond delay="6800"/>
                                </p:stCondLst>
                                <p:childTnLst>
                                  <p:par>
                                    <p:cTn id="46" presetID="22" presetClass="entr" presetSubtype="8"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9" repeatCount="indefinite" fill="hold" display="0">
                      <p:stCondLst>
                        <p:cond delay="indefinite"/>
                      </p:stCondLst>
                      <p:endCondLst>
                        <p:cond evt="onStopAudio" delay="0">
                          <p:tgtEl>
                            <p:sldTgt/>
                          </p:tgtEl>
                        </p:cond>
                      </p:endCondLst>
                    </p:cTn>
                    <p:tgtEl>
                      <p:spTgt spid="17"/>
                    </p:tgtEl>
                  </p:cMediaNode>
                </p:audio>
              </p:childTnLst>
            </p:cTn>
          </p:par>
        </p:tnLst>
        <p:bldLst>
          <p:bldP spid="22" grpId="0" animBg="1"/>
          <p:bldP spid="41" grpId="0"/>
          <p:bldP spid="42" grpId="0"/>
          <p:bldP spid="43" grpId="0" animBg="1"/>
          <p:bldP spid="44" grpId="0"/>
          <p:bldP spid="5" grpId="0" animBg="1"/>
        </p:bldLst>
      </p:timing>
    </mc:Fallback>
  </mc:AlternateContent>
  <p:extLst mod="1">
    <p:ext uri="{E180D4A7-C9FB-4DFB-919C-405C955672EB}">
      <p14:showEvtLst xmlns:p14="http://schemas.microsoft.com/office/powerpoint/2010/main">
        <p14:playEvt time="0" objId="1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研究</a:t>
            </a:r>
            <a:r>
              <a:rPr lang="zh-CN" altLang="en-US" b="1" dirty="0" smtClean="0">
                <a:solidFill>
                  <a:srgbClr val="FFFFFF"/>
                </a:solidFill>
                <a:latin typeface="微软雅黑" pitchFamily="34" charset="-122"/>
                <a:ea typeface="微软雅黑" pitchFamily="34" charset="-122"/>
              </a:rPr>
              <a:t>思路</a:t>
            </a:r>
            <a:endParaRPr lang="zh-CN" altLang="en-US" b="1" dirty="0">
              <a:solidFill>
                <a:srgbClr val="FFFFFF"/>
              </a:solidFill>
              <a:latin typeface="微软雅黑" pitchFamily="34" charset="-122"/>
              <a:ea typeface="微软雅黑" pitchFamily="34" charset="-122"/>
            </a:endParaRPr>
          </a:p>
        </p:txBody>
      </p:sp>
      <p:sp>
        <p:nvSpPr>
          <p:cNvPr id="16" name="矩形 15"/>
          <p:cNvSpPr/>
          <p:nvPr/>
        </p:nvSpPr>
        <p:spPr>
          <a:xfrm>
            <a:off x="713692" y="2084491"/>
            <a:ext cx="3067198" cy="640403"/>
          </a:xfrm>
          <a:prstGeom prst="rect">
            <a:avLst/>
          </a:prstGeom>
          <a:solidFill>
            <a:srgbClr val="404040"/>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sp>
        <p:nvSpPr>
          <p:cNvPr id="17" name="矩形 15"/>
          <p:cNvSpPr/>
          <p:nvPr/>
        </p:nvSpPr>
        <p:spPr>
          <a:xfrm>
            <a:off x="609189" y="2724894"/>
            <a:ext cx="3276205" cy="668640"/>
          </a:xfrm>
          <a:custGeom>
            <a:avLst/>
            <a:gdLst>
              <a:gd name="connsiteX0" fmla="*/ 0 w 2376264"/>
              <a:gd name="connsiteY0" fmla="*/ 0 h 432048"/>
              <a:gd name="connsiteX1" fmla="*/ 2376264 w 2376264"/>
              <a:gd name="connsiteY1" fmla="*/ 0 h 432048"/>
              <a:gd name="connsiteX2" fmla="*/ 2376264 w 2376264"/>
              <a:gd name="connsiteY2" fmla="*/ 432048 h 432048"/>
              <a:gd name="connsiteX3" fmla="*/ 0 w 2376264"/>
              <a:gd name="connsiteY3" fmla="*/ 432048 h 432048"/>
              <a:gd name="connsiteX4" fmla="*/ 0 w 2376264"/>
              <a:gd name="connsiteY4" fmla="*/ 0 h 432048"/>
              <a:gd name="connsiteX0" fmla="*/ 85725 w 2461989"/>
              <a:gd name="connsiteY0" fmla="*/ 0 h 451098"/>
              <a:gd name="connsiteX1" fmla="*/ 2461989 w 2461989"/>
              <a:gd name="connsiteY1" fmla="*/ 0 h 451098"/>
              <a:gd name="connsiteX2" fmla="*/ 2461989 w 2461989"/>
              <a:gd name="connsiteY2" fmla="*/ 432048 h 451098"/>
              <a:gd name="connsiteX3" fmla="*/ 0 w 2461989"/>
              <a:gd name="connsiteY3" fmla="*/ 451098 h 451098"/>
              <a:gd name="connsiteX4" fmla="*/ 85725 w 2461989"/>
              <a:gd name="connsiteY4" fmla="*/ 0 h 451098"/>
              <a:gd name="connsiteX0" fmla="*/ 85725 w 2538189"/>
              <a:gd name="connsiteY0" fmla="*/ 0 h 451098"/>
              <a:gd name="connsiteX1" fmla="*/ 2461989 w 2538189"/>
              <a:gd name="connsiteY1" fmla="*/ 0 h 451098"/>
              <a:gd name="connsiteX2" fmla="*/ 2538189 w 2538189"/>
              <a:gd name="connsiteY2" fmla="*/ 451098 h 451098"/>
              <a:gd name="connsiteX3" fmla="*/ 0 w 2538189"/>
              <a:gd name="connsiteY3" fmla="*/ 451098 h 451098"/>
              <a:gd name="connsiteX4" fmla="*/ 85725 w 2538189"/>
              <a:gd name="connsiteY4" fmla="*/ 0 h 4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189" h="451098">
                <a:moveTo>
                  <a:pt x="85725" y="0"/>
                </a:moveTo>
                <a:lnTo>
                  <a:pt x="2461989" y="0"/>
                </a:lnTo>
                <a:lnTo>
                  <a:pt x="2538189" y="451098"/>
                </a:lnTo>
                <a:lnTo>
                  <a:pt x="0" y="451098"/>
                </a:lnTo>
                <a:lnTo>
                  <a:pt x="85725" y="0"/>
                </a:lnTo>
                <a:close/>
              </a:path>
            </a:pathLst>
          </a:custGeom>
          <a:solidFill>
            <a:srgbClr val="404040"/>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sp>
        <p:nvSpPr>
          <p:cNvPr id="27" name="矩形 15"/>
          <p:cNvSpPr/>
          <p:nvPr/>
        </p:nvSpPr>
        <p:spPr>
          <a:xfrm flipV="1">
            <a:off x="609189" y="3368128"/>
            <a:ext cx="3276205" cy="668640"/>
          </a:xfrm>
          <a:custGeom>
            <a:avLst/>
            <a:gdLst>
              <a:gd name="connsiteX0" fmla="*/ 0 w 2376264"/>
              <a:gd name="connsiteY0" fmla="*/ 0 h 432048"/>
              <a:gd name="connsiteX1" fmla="*/ 2376264 w 2376264"/>
              <a:gd name="connsiteY1" fmla="*/ 0 h 432048"/>
              <a:gd name="connsiteX2" fmla="*/ 2376264 w 2376264"/>
              <a:gd name="connsiteY2" fmla="*/ 432048 h 432048"/>
              <a:gd name="connsiteX3" fmla="*/ 0 w 2376264"/>
              <a:gd name="connsiteY3" fmla="*/ 432048 h 432048"/>
              <a:gd name="connsiteX4" fmla="*/ 0 w 2376264"/>
              <a:gd name="connsiteY4" fmla="*/ 0 h 432048"/>
              <a:gd name="connsiteX0" fmla="*/ 85725 w 2461989"/>
              <a:gd name="connsiteY0" fmla="*/ 0 h 451098"/>
              <a:gd name="connsiteX1" fmla="*/ 2461989 w 2461989"/>
              <a:gd name="connsiteY1" fmla="*/ 0 h 451098"/>
              <a:gd name="connsiteX2" fmla="*/ 2461989 w 2461989"/>
              <a:gd name="connsiteY2" fmla="*/ 432048 h 451098"/>
              <a:gd name="connsiteX3" fmla="*/ 0 w 2461989"/>
              <a:gd name="connsiteY3" fmla="*/ 451098 h 451098"/>
              <a:gd name="connsiteX4" fmla="*/ 85725 w 2461989"/>
              <a:gd name="connsiteY4" fmla="*/ 0 h 451098"/>
              <a:gd name="connsiteX0" fmla="*/ 85725 w 2538189"/>
              <a:gd name="connsiteY0" fmla="*/ 0 h 451098"/>
              <a:gd name="connsiteX1" fmla="*/ 2461989 w 2538189"/>
              <a:gd name="connsiteY1" fmla="*/ 0 h 451098"/>
              <a:gd name="connsiteX2" fmla="*/ 2538189 w 2538189"/>
              <a:gd name="connsiteY2" fmla="*/ 451098 h 451098"/>
              <a:gd name="connsiteX3" fmla="*/ 0 w 2538189"/>
              <a:gd name="connsiteY3" fmla="*/ 451098 h 451098"/>
              <a:gd name="connsiteX4" fmla="*/ 85725 w 2538189"/>
              <a:gd name="connsiteY4" fmla="*/ 0 h 4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189" h="451098">
                <a:moveTo>
                  <a:pt x="85725" y="0"/>
                </a:moveTo>
                <a:lnTo>
                  <a:pt x="2461989" y="0"/>
                </a:lnTo>
                <a:lnTo>
                  <a:pt x="2538189" y="451098"/>
                </a:lnTo>
                <a:lnTo>
                  <a:pt x="0" y="451098"/>
                </a:lnTo>
                <a:lnTo>
                  <a:pt x="85725" y="0"/>
                </a:lnTo>
                <a:close/>
              </a:path>
            </a:pathLst>
          </a:custGeom>
          <a:solidFill>
            <a:srgbClr val="404040"/>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sp>
        <p:nvSpPr>
          <p:cNvPr id="28" name="矩形 15"/>
          <p:cNvSpPr/>
          <p:nvPr/>
        </p:nvSpPr>
        <p:spPr>
          <a:xfrm>
            <a:off x="609189" y="4036768"/>
            <a:ext cx="3276205" cy="668640"/>
          </a:xfrm>
          <a:custGeom>
            <a:avLst/>
            <a:gdLst>
              <a:gd name="connsiteX0" fmla="*/ 0 w 2376264"/>
              <a:gd name="connsiteY0" fmla="*/ 0 h 432048"/>
              <a:gd name="connsiteX1" fmla="*/ 2376264 w 2376264"/>
              <a:gd name="connsiteY1" fmla="*/ 0 h 432048"/>
              <a:gd name="connsiteX2" fmla="*/ 2376264 w 2376264"/>
              <a:gd name="connsiteY2" fmla="*/ 432048 h 432048"/>
              <a:gd name="connsiteX3" fmla="*/ 0 w 2376264"/>
              <a:gd name="connsiteY3" fmla="*/ 432048 h 432048"/>
              <a:gd name="connsiteX4" fmla="*/ 0 w 2376264"/>
              <a:gd name="connsiteY4" fmla="*/ 0 h 432048"/>
              <a:gd name="connsiteX0" fmla="*/ 85725 w 2461989"/>
              <a:gd name="connsiteY0" fmla="*/ 0 h 451098"/>
              <a:gd name="connsiteX1" fmla="*/ 2461989 w 2461989"/>
              <a:gd name="connsiteY1" fmla="*/ 0 h 451098"/>
              <a:gd name="connsiteX2" fmla="*/ 2461989 w 2461989"/>
              <a:gd name="connsiteY2" fmla="*/ 432048 h 451098"/>
              <a:gd name="connsiteX3" fmla="*/ 0 w 2461989"/>
              <a:gd name="connsiteY3" fmla="*/ 451098 h 451098"/>
              <a:gd name="connsiteX4" fmla="*/ 85725 w 2461989"/>
              <a:gd name="connsiteY4" fmla="*/ 0 h 451098"/>
              <a:gd name="connsiteX0" fmla="*/ 85725 w 2538189"/>
              <a:gd name="connsiteY0" fmla="*/ 0 h 451098"/>
              <a:gd name="connsiteX1" fmla="*/ 2461989 w 2538189"/>
              <a:gd name="connsiteY1" fmla="*/ 0 h 451098"/>
              <a:gd name="connsiteX2" fmla="*/ 2538189 w 2538189"/>
              <a:gd name="connsiteY2" fmla="*/ 451098 h 451098"/>
              <a:gd name="connsiteX3" fmla="*/ 0 w 2538189"/>
              <a:gd name="connsiteY3" fmla="*/ 451098 h 451098"/>
              <a:gd name="connsiteX4" fmla="*/ 85725 w 2538189"/>
              <a:gd name="connsiteY4" fmla="*/ 0 h 4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189" h="451098">
                <a:moveTo>
                  <a:pt x="85725" y="0"/>
                </a:moveTo>
                <a:lnTo>
                  <a:pt x="2461989" y="0"/>
                </a:lnTo>
                <a:lnTo>
                  <a:pt x="2538189" y="451098"/>
                </a:lnTo>
                <a:lnTo>
                  <a:pt x="0" y="451098"/>
                </a:lnTo>
                <a:lnTo>
                  <a:pt x="85725" y="0"/>
                </a:lnTo>
                <a:close/>
              </a:path>
            </a:pathLst>
          </a:custGeom>
          <a:solidFill>
            <a:srgbClr val="404040"/>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grpSp>
        <p:nvGrpSpPr>
          <p:cNvPr id="30" name="组合 29"/>
          <p:cNvGrpSpPr/>
          <p:nvPr/>
        </p:nvGrpSpPr>
        <p:grpSpPr>
          <a:xfrm>
            <a:off x="1030168" y="1425793"/>
            <a:ext cx="2455361" cy="871479"/>
            <a:chOff x="886651" y="1654399"/>
            <a:chExt cx="2455361" cy="871479"/>
          </a:xfrm>
        </p:grpSpPr>
        <p:sp>
          <p:nvSpPr>
            <p:cNvPr id="33" name="椭圆 32"/>
            <p:cNvSpPr/>
            <p:nvPr/>
          </p:nvSpPr>
          <p:spPr>
            <a:xfrm>
              <a:off x="886651" y="2436585"/>
              <a:ext cx="89293" cy="89293"/>
            </a:xfrm>
            <a:prstGeom prst="ellipse">
              <a:avLst/>
            </a:prstGeom>
            <a:solidFill>
              <a:sysClr val="windowText" lastClr="000000">
                <a:lumMod val="85000"/>
                <a:lumOff val="15000"/>
              </a:sysClr>
            </a:solidFill>
            <a:ln w="63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4" name="椭圆 33"/>
            <p:cNvSpPr/>
            <p:nvPr/>
          </p:nvSpPr>
          <p:spPr>
            <a:xfrm>
              <a:off x="3252719" y="2431211"/>
              <a:ext cx="89293" cy="89293"/>
            </a:xfrm>
            <a:prstGeom prst="ellipse">
              <a:avLst/>
            </a:prstGeom>
            <a:solidFill>
              <a:sysClr val="windowText" lastClr="000000">
                <a:lumMod val="85000"/>
                <a:lumOff val="15000"/>
              </a:sysClr>
            </a:solidFill>
            <a:ln w="63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grpSp>
          <p:nvGrpSpPr>
            <p:cNvPr id="35" name="组合 34"/>
            <p:cNvGrpSpPr/>
            <p:nvPr/>
          </p:nvGrpSpPr>
          <p:grpSpPr>
            <a:xfrm>
              <a:off x="899728" y="1654399"/>
              <a:ext cx="2429208" cy="858403"/>
              <a:chOff x="899728" y="1654399"/>
              <a:chExt cx="2429208" cy="858403"/>
            </a:xfrm>
          </p:grpSpPr>
          <p:cxnSp>
            <p:nvCxnSpPr>
              <p:cNvPr id="36" name="直接连接符 35"/>
              <p:cNvCxnSpPr>
                <a:stCxn id="38" idx="6"/>
                <a:endCxn id="34" idx="5"/>
              </p:cNvCxnSpPr>
              <p:nvPr/>
            </p:nvCxnSpPr>
            <p:spPr>
              <a:xfrm>
                <a:off x="2195020" y="1772923"/>
                <a:ext cx="1133916" cy="734504"/>
              </a:xfrm>
              <a:prstGeom prst="line">
                <a:avLst/>
              </a:prstGeom>
              <a:noFill/>
              <a:ln w="19050" cap="flat" cmpd="sng" algn="ctr">
                <a:solidFill>
                  <a:srgbClr val="414455"/>
                </a:solidFill>
                <a:prstDash val="solid"/>
              </a:ln>
              <a:effectLst>
                <a:outerShdw blurRad="50800" dist="38100" dir="5400000" algn="t" rotWithShape="0">
                  <a:prstClr val="black">
                    <a:alpha val="40000"/>
                  </a:prstClr>
                </a:outerShdw>
              </a:effectLst>
            </p:spPr>
          </p:cxnSp>
          <p:cxnSp>
            <p:nvCxnSpPr>
              <p:cNvPr id="37" name="直接连接符 36"/>
              <p:cNvCxnSpPr>
                <a:stCxn id="38" idx="2"/>
                <a:endCxn id="33" idx="3"/>
              </p:cNvCxnSpPr>
              <p:nvPr/>
            </p:nvCxnSpPr>
            <p:spPr>
              <a:xfrm flipH="1">
                <a:off x="899728" y="1772923"/>
                <a:ext cx="1058243" cy="739879"/>
              </a:xfrm>
              <a:prstGeom prst="line">
                <a:avLst/>
              </a:prstGeom>
              <a:noFill/>
              <a:ln w="19050" cap="flat" cmpd="sng" algn="ctr">
                <a:solidFill>
                  <a:srgbClr val="414455"/>
                </a:solidFill>
                <a:prstDash val="solid"/>
              </a:ln>
              <a:effectLst>
                <a:outerShdw blurRad="50800" dist="38100" dir="5400000" algn="t" rotWithShape="0">
                  <a:prstClr val="black">
                    <a:alpha val="40000"/>
                  </a:prstClr>
                </a:outerShdw>
              </a:effectLst>
            </p:spPr>
          </p:cxnSp>
          <p:sp>
            <p:nvSpPr>
              <p:cNvPr id="38" name="椭圆 37"/>
              <p:cNvSpPr/>
              <p:nvPr/>
            </p:nvSpPr>
            <p:spPr>
              <a:xfrm>
                <a:off x="1957971" y="1654399"/>
                <a:ext cx="237049" cy="237049"/>
              </a:xfrm>
              <a:prstGeom prst="ellipse">
                <a:avLst/>
              </a:prstGeom>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path path="circle">
                  <a:fillToRect l="50000" t="50000" r="50000" b="50000"/>
                </a:path>
                <a:tileRect/>
              </a:gradFill>
              <a:ln w="12700" cap="flat" cmpd="sng" algn="ctr">
                <a:solidFill>
                  <a:sysClr val="window" lastClr="FFFFFF">
                    <a:lumMod val="50000"/>
                  </a:sys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12700"/>
              </a:sp3d>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grpSp>
      </p:grpSp>
      <p:sp>
        <p:nvSpPr>
          <p:cNvPr id="39" name="TextBox 38"/>
          <p:cNvSpPr txBox="1"/>
          <p:nvPr/>
        </p:nvSpPr>
        <p:spPr>
          <a:xfrm>
            <a:off x="1096162" y="2249443"/>
            <a:ext cx="2302259"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1.</a:t>
            </a:r>
            <a:r>
              <a:rPr lang="zh-CN" altLang="en-US" b="1" kern="0" dirty="0">
                <a:solidFill>
                  <a:sysClr val="window" lastClr="FFFFFF"/>
                </a:solidFill>
                <a:latin typeface="微软雅黑" pitchFamily="34" charset="-122"/>
                <a:ea typeface="微软雅黑" pitchFamily="34" charset="-122"/>
              </a:rPr>
              <a:t>点击添加标题</a:t>
            </a:r>
          </a:p>
        </p:txBody>
      </p:sp>
      <p:sp>
        <p:nvSpPr>
          <p:cNvPr id="40" name="TextBox 39"/>
          <p:cNvSpPr txBox="1"/>
          <p:nvPr/>
        </p:nvSpPr>
        <p:spPr>
          <a:xfrm>
            <a:off x="962746" y="2877359"/>
            <a:ext cx="2569090"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2.</a:t>
            </a:r>
            <a:r>
              <a:rPr lang="zh-CN" altLang="en-US" b="1" kern="0" dirty="0">
                <a:solidFill>
                  <a:sysClr val="window" lastClr="FFFFFF"/>
                </a:solidFill>
                <a:latin typeface="微软雅黑" pitchFamily="34" charset="-122"/>
                <a:ea typeface="微软雅黑" pitchFamily="34" charset="-122"/>
              </a:rPr>
              <a:t>点击添加标题</a:t>
            </a:r>
          </a:p>
        </p:txBody>
      </p:sp>
      <p:sp>
        <p:nvSpPr>
          <p:cNvPr id="41" name="TextBox 40"/>
          <p:cNvSpPr txBox="1"/>
          <p:nvPr/>
        </p:nvSpPr>
        <p:spPr>
          <a:xfrm>
            <a:off x="704378" y="3503901"/>
            <a:ext cx="3085826"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3.</a:t>
            </a:r>
            <a:r>
              <a:rPr lang="zh-CN" altLang="en-US" b="1" kern="0" dirty="0">
                <a:solidFill>
                  <a:sysClr val="window" lastClr="FFFFFF"/>
                </a:solidFill>
                <a:latin typeface="微软雅黑" pitchFamily="34" charset="-122"/>
                <a:ea typeface="微软雅黑" pitchFamily="34" charset="-122"/>
              </a:rPr>
              <a:t>点击添加标题</a:t>
            </a:r>
          </a:p>
        </p:txBody>
      </p:sp>
      <p:sp>
        <p:nvSpPr>
          <p:cNvPr id="42" name="TextBox 41"/>
          <p:cNvSpPr txBox="1"/>
          <p:nvPr/>
        </p:nvSpPr>
        <p:spPr>
          <a:xfrm>
            <a:off x="614919" y="4186367"/>
            <a:ext cx="3264745"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4.</a:t>
            </a:r>
            <a:r>
              <a:rPr lang="zh-CN" altLang="en-US" b="1" kern="0" dirty="0">
                <a:solidFill>
                  <a:sysClr val="window" lastClr="FFFFFF"/>
                </a:solidFill>
                <a:latin typeface="微软雅黑" pitchFamily="34" charset="-122"/>
                <a:ea typeface="微软雅黑" pitchFamily="34" charset="-122"/>
              </a:rPr>
              <a:t>点击添加标题</a:t>
            </a:r>
          </a:p>
        </p:txBody>
      </p:sp>
      <p:sp>
        <p:nvSpPr>
          <p:cNvPr id="43" name="TextBox 42"/>
          <p:cNvSpPr txBox="1"/>
          <p:nvPr/>
        </p:nvSpPr>
        <p:spPr>
          <a:xfrm>
            <a:off x="801750" y="834847"/>
            <a:ext cx="2929146" cy="584775"/>
          </a:xfrm>
          <a:prstGeom prst="rect">
            <a:avLst/>
          </a:prstGeom>
          <a:noFill/>
        </p:spPr>
        <p:txBody>
          <a:bodyPr wrap="square" rtlCol="0">
            <a:spAutoFit/>
          </a:bodyPr>
          <a:lstStyle/>
          <a:p>
            <a:pPr algn="ctr" fontAlgn="auto">
              <a:spcBef>
                <a:spcPts val="0"/>
              </a:spcBef>
              <a:spcAft>
                <a:spcPts val="0"/>
              </a:spcAft>
            </a:pPr>
            <a:r>
              <a:rPr lang="zh-CN" altLang="en-US" sz="3200" b="1" dirty="0" smtClean="0">
                <a:solidFill>
                  <a:srgbClr val="404040"/>
                </a:solidFill>
                <a:latin typeface="Broadway BT"/>
                <a:ea typeface="微软雅黑"/>
              </a:rPr>
              <a:t>研究思路</a:t>
            </a:r>
            <a:endParaRPr lang="zh-CN" altLang="en-US" sz="3200" b="1" dirty="0">
              <a:solidFill>
                <a:srgbClr val="404040"/>
              </a:solidFill>
              <a:latin typeface="Broadway BT"/>
              <a:ea typeface="微软雅黑"/>
            </a:endParaRPr>
          </a:p>
        </p:txBody>
      </p:sp>
      <p:sp>
        <p:nvSpPr>
          <p:cNvPr id="44" name="TextBox 43"/>
          <p:cNvSpPr txBox="1"/>
          <p:nvPr/>
        </p:nvSpPr>
        <p:spPr>
          <a:xfrm rot="21430795">
            <a:off x="4008965" y="1238816"/>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FFC000"/>
                </a:solidFill>
                <a:latin typeface="Broadway BT"/>
                <a:ea typeface="微软雅黑"/>
              </a:rPr>
              <a:t>【</a:t>
            </a:r>
            <a:r>
              <a:rPr lang="zh-CN" altLang="en-US" sz="3200" b="1" dirty="0" smtClean="0">
                <a:solidFill>
                  <a:srgbClr val="FFC000"/>
                </a:solidFill>
                <a:latin typeface="Broadway BT"/>
                <a:ea typeface="微软雅黑"/>
              </a:rPr>
              <a:t>壹</a:t>
            </a:r>
            <a:r>
              <a:rPr lang="en-US" altLang="zh-CN" sz="3200" b="1" dirty="0" smtClean="0">
                <a:solidFill>
                  <a:srgbClr val="FFC000"/>
                </a:solidFill>
                <a:latin typeface="Broadway BT"/>
                <a:ea typeface="微软雅黑"/>
              </a:rPr>
              <a:t>】</a:t>
            </a:r>
            <a:endParaRPr lang="zh-CN" altLang="en-US" sz="3200" b="1" dirty="0">
              <a:solidFill>
                <a:srgbClr val="FFC000"/>
              </a:solidFill>
              <a:latin typeface="Broadway BT"/>
              <a:ea typeface="微软雅黑"/>
            </a:endParaRPr>
          </a:p>
        </p:txBody>
      </p:sp>
      <p:sp>
        <p:nvSpPr>
          <p:cNvPr id="45" name="TextBox 44"/>
          <p:cNvSpPr txBox="1"/>
          <p:nvPr/>
        </p:nvSpPr>
        <p:spPr>
          <a:xfrm rot="21430795">
            <a:off x="5018147" y="1152901"/>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FFC000"/>
                </a:solidFill>
                <a:latin typeface="Broadway BT"/>
                <a:ea typeface="微软雅黑"/>
              </a:rPr>
              <a:t>【</a:t>
            </a:r>
            <a:r>
              <a:rPr lang="zh-CN" altLang="en-US" sz="3200" b="1" dirty="0" smtClean="0">
                <a:solidFill>
                  <a:srgbClr val="FFC000"/>
                </a:solidFill>
                <a:latin typeface="Broadway BT"/>
                <a:ea typeface="微软雅黑"/>
              </a:rPr>
              <a:t>贰</a:t>
            </a:r>
            <a:r>
              <a:rPr lang="en-US" altLang="zh-CN" sz="3200" b="1" dirty="0" smtClean="0">
                <a:solidFill>
                  <a:srgbClr val="FFC000"/>
                </a:solidFill>
                <a:latin typeface="Broadway BT"/>
                <a:ea typeface="微软雅黑"/>
              </a:rPr>
              <a:t>】</a:t>
            </a:r>
            <a:endParaRPr lang="zh-CN" altLang="en-US" sz="3200" b="1" dirty="0">
              <a:solidFill>
                <a:srgbClr val="FFC000"/>
              </a:solidFill>
              <a:latin typeface="Broadway BT"/>
              <a:ea typeface="微软雅黑"/>
            </a:endParaRPr>
          </a:p>
        </p:txBody>
      </p:sp>
      <p:sp>
        <p:nvSpPr>
          <p:cNvPr id="46" name="TextBox 45"/>
          <p:cNvSpPr txBox="1"/>
          <p:nvPr/>
        </p:nvSpPr>
        <p:spPr>
          <a:xfrm rot="21430795">
            <a:off x="6007210" y="1080758"/>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FFC000"/>
                </a:solidFill>
                <a:latin typeface="Broadway BT"/>
                <a:ea typeface="微软雅黑"/>
              </a:rPr>
              <a:t>【</a:t>
            </a:r>
            <a:r>
              <a:rPr lang="zh-CN" altLang="en-US" sz="3200" b="1" dirty="0" smtClean="0">
                <a:solidFill>
                  <a:srgbClr val="FFC000"/>
                </a:solidFill>
                <a:latin typeface="Broadway BT"/>
                <a:ea typeface="微软雅黑"/>
              </a:rPr>
              <a:t>叁</a:t>
            </a:r>
            <a:r>
              <a:rPr lang="en-US" altLang="zh-CN" sz="3200" b="1" dirty="0" smtClean="0">
                <a:solidFill>
                  <a:srgbClr val="FFC000"/>
                </a:solidFill>
                <a:latin typeface="Broadway BT"/>
                <a:ea typeface="微软雅黑"/>
              </a:rPr>
              <a:t>】</a:t>
            </a:r>
            <a:endParaRPr lang="zh-CN" altLang="en-US" sz="3200" b="1" dirty="0">
              <a:solidFill>
                <a:srgbClr val="FFC000"/>
              </a:solidFill>
              <a:latin typeface="Broadway BT"/>
              <a:ea typeface="微软雅黑"/>
            </a:endParaRPr>
          </a:p>
        </p:txBody>
      </p:sp>
      <p:sp>
        <p:nvSpPr>
          <p:cNvPr id="47" name="TextBox 46"/>
          <p:cNvSpPr txBox="1"/>
          <p:nvPr/>
        </p:nvSpPr>
        <p:spPr>
          <a:xfrm rot="21430795">
            <a:off x="6956161" y="1016719"/>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FFC000"/>
                </a:solidFill>
                <a:latin typeface="Broadway BT"/>
                <a:ea typeface="微软雅黑"/>
              </a:rPr>
              <a:t>【</a:t>
            </a:r>
            <a:r>
              <a:rPr lang="zh-CN" altLang="en-US" sz="3200" b="1" dirty="0" smtClean="0">
                <a:solidFill>
                  <a:srgbClr val="FFC000"/>
                </a:solidFill>
                <a:latin typeface="Broadway BT"/>
                <a:ea typeface="微软雅黑"/>
              </a:rPr>
              <a:t>肆</a:t>
            </a:r>
            <a:r>
              <a:rPr lang="en-US" altLang="zh-CN" sz="3200" b="1" dirty="0" smtClean="0">
                <a:solidFill>
                  <a:srgbClr val="FFC000"/>
                </a:solidFill>
                <a:latin typeface="Broadway BT"/>
                <a:ea typeface="微软雅黑"/>
              </a:rPr>
              <a:t>】</a:t>
            </a:r>
            <a:endParaRPr lang="zh-CN" altLang="en-US" sz="3200" b="1" dirty="0">
              <a:solidFill>
                <a:srgbClr val="FFC000"/>
              </a:solidFill>
              <a:latin typeface="Broadway BT"/>
              <a:ea typeface="微软雅黑"/>
            </a:endParaRPr>
          </a:p>
        </p:txBody>
      </p:sp>
      <p:sp>
        <p:nvSpPr>
          <p:cNvPr id="48" name="矩形 47"/>
          <p:cNvSpPr/>
          <p:nvPr/>
        </p:nvSpPr>
        <p:spPr>
          <a:xfrm rot="21351799">
            <a:off x="4245952" y="1651764"/>
            <a:ext cx="4041385" cy="2948614"/>
          </a:xfrm>
          <a:prstGeom prst="rect">
            <a:avLst/>
          </a:prstGeom>
          <a:solidFill>
            <a:sysClr val="window" lastClr="FFFFFF"/>
          </a:solidFill>
          <a:ln w="76200" cap="flat" cmpd="sng" algn="ctr">
            <a:solidFill>
              <a:srgbClr val="404040"/>
            </a:solidFill>
            <a:prstDash val="solid"/>
          </a:ln>
          <a:effectLst>
            <a:outerShdw blurRad="50800" dist="25400" dir="5400000" algn="t" rotWithShape="0">
              <a:prstClr val="black">
                <a:alpha val="40000"/>
              </a:prstClr>
            </a:outerShdw>
          </a:effectLst>
        </p:spPr>
        <p:txBody>
          <a:bodyPr rtlCol="0" anchor="ctr"/>
          <a:lstStyle/>
          <a:p>
            <a:pPr algn="ctr" fontAlgn="auto">
              <a:spcBef>
                <a:spcPts val="0"/>
              </a:spcBef>
              <a:spcAft>
                <a:spcPts val="0"/>
              </a:spcAft>
              <a:defRPr/>
            </a:pPr>
            <a:endParaRPr lang="zh-CN" altLang="en-US" kern="0">
              <a:solidFill>
                <a:srgbClr val="414455"/>
              </a:solidFill>
              <a:latin typeface="Calibri"/>
              <a:ea typeface="宋体"/>
            </a:endParaRPr>
          </a:p>
        </p:txBody>
      </p:sp>
      <p:sp>
        <p:nvSpPr>
          <p:cNvPr id="49" name="TextBox 48"/>
          <p:cNvSpPr txBox="1"/>
          <p:nvPr/>
        </p:nvSpPr>
        <p:spPr>
          <a:xfrm>
            <a:off x="4735066" y="2020856"/>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
        <p:nvSpPr>
          <p:cNvPr id="50" name="TextBox 49"/>
          <p:cNvSpPr txBox="1"/>
          <p:nvPr/>
        </p:nvSpPr>
        <p:spPr>
          <a:xfrm>
            <a:off x="4746649" y="2020856"/>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
        <p:nvSpPr>
          <p:cNvPr id="51" name="TextBox 50"/>
          <p:cNvSpPr txBox="1"/>
          <p:nvPr/>
        </p:nvSpPr>
        <p:spPr>
          <a:xfrm>
            <a:off x="4787525" y="2037729"/>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
        <p:nvSpPr>
          <p:cNvPr id="52" name="TextBox 51"/>
          <p:cNvSpPr txBox="1"/>
          <p:nvPr/>
        </p:nvSpPr>
        <p:spPr>
          <a:xfrm>
            <a:off x="4787525" y="2037729"/>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Tree>
    <p:extLst>
      <p:ext uri="{BB962C8B-B14F-4D97-AF65-F5344CB8AC3E}">
        <p14:creationId xmlns:p14="http://schemas.microsoft.com/office/powerpoint/2010/main" val="419685930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 presetClass="entr" presetSubtype="1"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ppt_x"/>
                                          </p:val>
                                        </p:tav>
                                        <p:tav tm="100000">
                                          <p:val>
                                            <p:strVal val="#ppt_x"/>
                                          </p:val>
                                        </p:tav>
                                      </p:tavLst>
                                    </p:anim>
                                    <p:anim calcmode="lin" valueType="num">
                                      <p:cBhvr additive="base">
                                        <p:cTn id="15" dur="500" fill="hold"/>
                                        <p:tgtEl>
                                          <p:spTgt spid="43"/>
                                        </p:tgtEl>
                                        <p:attrNameLst>
                                          <p:attrName>ppt_y</p:attrName>
                                        </p:attrNameLst>
                                      </p:cBhvr>
                                      <p:tavLst>
                                        <p:tav tm="0">
                                          <p:val>
                                            <p:strVal val="0-#ppt_h/2"/>
                                          </p:val>
                                        </p:tav>
                                        <p:tav tm="100000">
                                          <p:val>
                                            <p:strVal val="#ppt_y"/>
                                          </p:val>
                                        </p:tav>
                                      </p:tavLst>
                                    </p:anim>
                                  </p:childTnLst>
                                </p:cTn>
                              </p:par>
                            </p:childTnLst>
                          </p:cTn>
                        </p:par>
                        <p:par>
                          <p:cTn id="16" fill="hold">
                            <p:stCondLst>
                              <p:cond delay="1200"/>
                            </p:stCondLst>
                            <p:childTnLst>
                              <p:par>
                                <p:cTn id="17" presetID="16" presetClass="entr" presetSubtype="37"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2950"/>
                            </p:stCondLst>
                            <p:childTnLst>
                              <p:par>
                                <p:cTn id="34" presetID="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0-#ppt_w/2"/>
                                          </p:val>
                                        </p:tav>
                                        <p:tav tm="100000">
                                          <p:val>
                                            <p:strVal val="#ppt_x"/>
                                          </p:val>
                                        </p:tav>
                                      </p:tavLst>
                                    </p:anim>
                                    <p:anim calcmode="lin" valueType="num">
                                      <p:cBhvr additive="base">
                                        <p:cTn id="37" dur="500" fill="hold"/>
                                        <p:tgtEl>
                                          <p:spTgt spid="39"/>
                                        </p:tgtEl>
                                        <p:attrNameLst>
                                          <p:attrName>ppt_y</p:attrName>
                                        </p:attrNameLst>
                                      </p:cBhvr>
                                      <p:tavLst>
                                        <p:tav tm="0">
                                          <p:val>
                                            <p:strVal val="#ppt_y"/>
                                          </p:val>
                                        </p:tav>
                                        <p:tav tm="100000">
                                          <p:val>
                                            <p:strVal val="#ppt_y"/>
                                          </p:val>
                                        </p:tav>
                                      </p:tavLst>
                                    </p:anim>
                                  </p:childTnLst>
                                </p:cTn>
                              </p:par>
                            </p:childTnLst>
                          </p:cTn>
                        </p:par>
                        <p:par>
                          <p:cTn id="38" fill="hold">
                            <p:stCondLst>
                              <p:cond delay="3450"/>
                            </p:stCondLst>
                            <p:childTnLst>
                              <p:par>
                                <p:cTn id="39" presetID="49" presetClass="entr" presetSubtype="0" decel="10000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 calcmode="lin" valueType="num">
                                      <p:cBhvr>
                                        <p:cTn id="43" dur="500" fill="hold"/>
                                        <p:tgtEl>
                                          <p:spTgt spid="48"/>
                                        </p:tgtEl>
                                        <p:attrNameLst>
                                          <p:attrName>style.rotation</p:attrName>
                                        </p:attrNameLst>
                                      </p:cBhvr>
                                      <p:tavLst>
                                        <p:tav tm="0">
                                          <p:val>
                                            <p:fltVal val="360"/>
                                          </p:val>
                                        </p:tav>
                                        <p:tav tm="100000">
                                          <p:val>
                                            <p:fltVal val="0"/>
                                          </p:val>
                                        </p:tav>
                                      </p:tavLst>
                                    </p:anim>
                                    <p:animEffect transition="in" filter="fade">
                                      <p:cBhvr>
                                        <p:cTn id="44" dur="500"/>
                                        <p:tgtEl>
                                          <p:spTgt spid="48"/>
                                        </p:tgtEl>
                                      </p:cBhvr>
                                    </p:animEffect>
                                  </p:childTnLst>
                                </p:cTn>
                              </p:par>
                            </p:childTnLst>
                          </p:cTn>
                        </p:par>
                        <p:par>
                          <p:cTn id="45" fill="hold">
                            <p:stCondLst>
                              <p:cond delay="3950"/>
                            </p:stCondLst>
                            <p:childTnLst>
                              <p:par>
                                <p:cTn id="46" presetID="42"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250"/>
                                        <p:tgtEl>
                                          <p:spTgt spid="44"/>
                                        </p:tgtEl>
                                      </p:cBhvr>
                                    </p:animEffect>
                                    <p:anim calcmode="lin" valueType="num">
                                      <p:cBhvr>
                                        <p:cTn id="49" dur="250" fill="hold"/>
                                        <p:tgtEl>
                                          <p:spTgt spid="44"/>
                                        </p:tgtEl>
                                        <p:attrNameLst>
                                          <p:attrName>ppt_x</p:attrName>
                                        </p:attrNameLst>
                                      </p:cBhvr>
                                      <p:tavLst>
                                        <p:tav tm="0">
                                          <p:val>
                                            <p:strVal val="#ppt_x"/>
                                          </p:val>
                                        </p:tav>
                                        <p:tav tm="100000">
                                          <p:val>
                                            <p:strVal val="#ppt_x"/>
                                          </p:val>
                                        </p:tav>
                                      </p:tavLst>
                                    </p:anim>
                                    <p:anim calcmode="lin" valueType="num">
                                      <p:cBhvr>
                                        <p:cTn id="50" dur="250" fill="hold"/>
                                        <p:tgtEl>
                                          <p:spTgt spid="44"/>
                                        </p:tgtEl>
                                        <p:attrNameLst>
                                          <p:attrName>ppt_y</p:attrName>
                                        </p:attrNameLst>
                                      </p:cBhvr>
                                      <p:tavLst>
                                        <p:tav tm="0">
                                          <p:val>
                                            <p:strVal val="#ppt_y+.1"/>
                                          </p:val>
                                        </p:tav>
                                        <p:tav tm="100000">
                                          <p:val>
                                            <p:strVal val="#ppt_y"/>
                                          </p:val>
                                        </p:tav>
                                      </p:tavLst>
                                    </p:anim>
                                  </p:childTnLst>
                                </p:cTn>
                              </p:par>
                            </p:childTnLst>
                          </p:cTn>
                        </p:par>
                        <p:par>
                          <p:cTn id="51" fill="hold">
                            <p:stCondLst>
                              <p:cond delay="4200"/>
                            </p:stCondLst>
                            <p:childTnLst>
                              <p:par>
                                <p:cTn id="52" presetID="22" presetClass="entr" presetSubtype="4"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down)">
                                      <p:cBhvr>
                                        <p:cTn id="54" dur="500"/>
                                        <p:tgtEl>
                                          <p:spTgt spid="49"/>
                                        </p:tgtEl>
                                      </p:cBhvr>
                                    </p:animEffect>
                                  </p:childTnLst>
                                </p:cTn>
                              </p:par>
                            </p:childTnLst>
                          </p:cTn>
                        </p:par>
                        <p:par>
                          <p:cTn id="55" fill="hold">
                            <p:stCondLst>
                              <p:cond delay="4700"/>
                            </p:stCondLst>
                            <p:childTnLst>
                              <p:par>
                                <p:cTn id="56" presetID="2" presetClass="entr" presetSubtype="8"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0-#ppt_w/2"/>
                                          </p:val>
                                        </p:tav>
                                        <p:tav tm="100000">
                                          <p:val>
                                            <p:strVal val="#ppt_x"/>
                                          </p:val>
                                        </p:tav>
                                      </p:tavLst>
                                    </p:anim>
                                    <p:anim calcmode="lin" valueType="num">
                                      <p:cBhvr additive="base">
                                        <p:cTn id="59" dur="500" fill="hold"/>
                                        <p:tgtEl>
                                          <p:spTgt spid="40"/>
                                        </p:tgtEl>
                                        <p:attrNameLst>
                                          <p:attrName>ppt_y</p:attrName>
                                        </p:attrNameLst>
                                      </p:cBhvr>
                                      <p:tavLst>
                                        <p:tav tm="0">
                                          <p:val>
                                            <p:strVal val="#ppt_y"/>
                                          </p:val>
                                        </p:tav>
                                        <p:tav tm="100000">
                                          <p:val>
                                            <p:strVal val="#ppt_y"/>
                                          </p:val>
                                        </p:tav>
                                      </p:tavLst>
                                    </p:anim>
                                  </p:childTnLst>
                                </p:cTn>
                              </p:par>
                            </p:childTnLst>
                          </p:cTn>
                        </p:par>
                        <p:par>
                          <p:cTn id="60" fill="hold">
                            <p:stCondLst>
                              <p:cond delay="5200"/>
                            </p:stCondLst>
                            <p:childTnLst>
                              <p:par>
                                <p:cTn id="61" presetID="42" presetClass="entr" presetSubtype="0"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50"/>
                                        <p:tgtEl>
                                          <p:spTgt spid="45"/>
                                        </p:tgtEl>
                                      </p:cBhvr>
                                    </p:animEffect>
                                    <p:anim calcmode="lin" valueType="num">
                                      <p:cBhvr>
                                        <p:cTn id="64" dur="250" fill="hold"/>
                                        <p:tgtEl>
                                          <p:spTgt spid="45"/>
                                        </p:tgtEl>
                                        <p:attrNameLst>
                                          <p:attrName>ppt_x</p:attrName>
                                        </p:attrNameLst>
                                      </p:cBhvr>
                                      <p:tavLst>
                                        <p:tav tm="0">
                                          <p:val>
                                            <p:strVal val="#ppt_x"/>
                                          </p:val>
                                        </p:tav>
                                        <p:tav tm="100000">
                                          <p:val>
                                            <p:strVal val="#ppt_x"/>
                                          </p:val>
                                        </p:tav>
                                      </p:tavLst>
                                    </p:anim>
                                    <p:anim calcmode="lin" valueType="num">
                                      <p:cBhvr>
                                        <p:cTn id="65" dur="250" fill="hold"/>
                                        <p:tgtEl>
                                          <p:spTgt spid="45"/>
                                        </p:tgtEl>
                                        <p:attrNameLst>
                                          <p:attrName>ppt_y</p:attrName>
                                        </p:attrNameLst>
                                      </p:cBhvr>
                                      <p:tavLst>
                                        <p:tav tm="0">
                                          <p:val>
                                            <p:strVal val="#ppt_y+.1"/>
                                          </p:val>
                                        </p:tav>
                                        <p:tav tm="100000">
                                          <p:val>
                                            <p:strVal val="#ppt_y"/>
                                          </p:val>
                                        </p:tav>
                                      </p:tavLst>
                                    </p:anim>
                                  </p:childTnLst>
                                </p:cTn>
                              </p:par>
                              <p:par>
                                <p:cTn id="66" presetID="9" presetClass="emph" presetSubtype="0" grpId="1" nodeType="withEffect">
                                  <p:stCondLst>
                                    <p:cond delay="0"/>
                                  </p:stCondLst>
                                  <p:childTnLst>
                                    <p:set>
                                      <p:cBhvr rctx="PPT">
                                        <p:cTn id="67" dur="indefinite"/>
                                        <p:tgtEl>
                                          <p:spTgt spid="44"/>
                                        </p:tgtEl>
                                        <p:attrNameLst>
                                          <p:attrName>style.opacity</p:attrName>
                                        </p:attrNameLst>
                                      </p:cBhvr>
                                      <p:to>
                                        <p:strVal val="0.5"/>
                                      </p:to>
                                    </p:set>
                                    <p:animEffect filter="image" prLst="opacity: 0.5">
                                      <p:cBhvr rctx="IE">
                                        <p:cTn id="68" dur="indefinite"/>
                                        <p:tgtEl>
                                          <p:spTgt spid="44"/>
                                        </p:tgtEl>
                                      </p:cBhvr>
                                    </p:animEffect>
                                  </p:childTnLst>
                                </p:cTn>
                              </p:par>
                            </p:childTnLst>
                          </p:cTn>
                        </p:par>
                        <p:par>
                          <p:cTn id="69" fill="hold">
                            <p:stCondLst>
                              <p:cond delay="5450"/>
                            </p:stCondLst>
                            <p:childTnLst>
                              <p:par>
                                <p:cTn id="70" presetID="2" presetClass="exit" presetSubtype="4" fill="hold" grpId="1" nodeType="afterEffect">
                                  <p:stCondLst>
                                    <p:cond delay="0"/>
                                  </p:stCondLst>
                                  <p:childTnLst>
                                    <p:anim calcmode="lin" valueType="num">
                                      <p:cBhvr additive="base">
                                        <p:cTn id="71" dur="500"/>
                                        <p:tgtEl>
                                          <p:spTgt spid="49"/>
                                        </p:tgtEl>
                                        <p:attrNameLst>
                                          <p:attrName>ppt_x</p:attrName>
                                        </p:attrNameLst>
                                      </p:cBhvr>
                                      <p:tavLst>
                                        <p:tav tm="0">
                                          <p:val>
                                            <p:strVal val="ppt_x"/>
                                          </p:val>
                                        </p:tav>
                                        <p:tav tm="100000">
                                          <p:val>
                                            <p:strVal val="ppt_x"/>
                                          </p:val>
                                        </p:tav>
                                      </p:tavLst>
                                    </p:anim>
                                    <p:anim calcmode="lin" valueType="num">
                                      <p:cBhvr additive="base">
                                        <p:cTn id="72" dur="500"/>
                                        <p:tgtEl>
                                          <p:spTgt spid="49"/>
                                        </p:tgtEl>
                                        <p:attrNameLst>
                                          <p:attrName>ppt_y</p:attrName>
                                        </p:attrNameLst>
                                      </p:cBhvr>
                                      <p:tavLst>
                                        <p:tav tm="0">
                                          <p:val>
                                            <p:strVal val="ppt_y"/>
                                          </p:val>
                                        </p:tav>
                                        <p:tav tm="100000">
                                          <p:val>
                                            <p:strVal val="1+ppt_h/2"/>
                                          </p:val>
                                        </p:tav>
                                      </p:tavLst>
                                    </p:anim>
                                    <p:set>
                                      <p:cBhvr>
                                        <p:cTn id="73" dur="1" fill="hold">
                                          <p:stCondLst>
                                            <p:cond delay="499"/>
                                          </p:stCondLst>
                                        </p:cTn>
                                        <p:tgtEl>
                                          <p:spTgt spid="49"/>
                                        </p:tgtEl>
                                        <p:attrNameLst>
                                          <p:attrName>style.visibility</p:attrName>
                                        </p:attrNameLst>
                                      </p:cBhvr>
                                      <p:to>
                                        <p:strVal val="hidden"/>
                                      </p:to>
                                    </p:set>
                                  </p:childTnLst>
                                </p:cTn>
                              </p:par>
                            </p:childTnLst>
                          </p:cTn>
                        </p:par>
                        <p:par>
                          <p:cTn id="74" fill="hold">
                            <p:stCondLst>
                              <p:cond delay="5950"/>
                            </p:stCondLst>
                            <p:childTnLst>
                              <p:par>
                                <p:cTn id="75" presetID="22" presetClass="entr" presetSubtype="4" fill="hold" grpId="0"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childTnLst>
                          </p:cTn>
                        </p:par>
                        <p:par>
                          <p:cTn id="78" fill="hold">
                            <p:stCondLst>
                              <p:cond delay="6450"/>
                            </p:stCondLst>
                            <p:childTnLst>
                              <p:par>
                                <p:cTn id="79" presetID="2" presetClass="entr" presetSubtype="8"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0-#ppt_w/2"/>
                                          </p:val>
                                        </p:tav>
                                        <p:tav tm="100000">
                                          <p:val>
                                            <p:strVal val="#ppt_x"/>
                                          </p:val>
                                        </p:tav>
                                      </p:tavLst>
                                    </p:anim>
                                    <p:anim calcmode="lin" valueType="num">
                                      <p:cBhvr additive="base">
                                        <p:cTn id="82" dur="500" fill="hold"/>
                                        <p:tgtEl>
                                          <p:spTgt spid="41"/>
                                        </p:tgtEl>
                                        <p:attrNameLst>
                                          <p:attrName>ppt_y</p:attrName>
                                        </p:attrNameLst>
                                      </p:cBhvr>
                                      <p:tavLst>
                                        <p:tav tm="0">
                                          <p:val>
                                            <p:strVal val="#ppt_y"/>
                                          </p:val>
                                        </p:tav>
                                        <p:tav tm="100000">
                                          <p:val>
                                            <p:strVal val="#ppt_y"/>
                                          </p:val>
                                        </p:tav>
                                      </p:tavLst>
                                    </p:anim>
                                  </p:childTnLst>
                                </p:cTn>
                              </p:par>
                            </p:childTnLst>
                          </p:cTn>
                        </p:par>
                        <p:par>
                          <p:cTn id="83" fill="hold">
                            <p:stCondLst>
                              <p:cond delay="6950"/>
                            </p:stCondLst>
                            <p:childTnLst>
                              <p:par>
                                <p:cTn id="84" presetID="9" presetClass="emph" presetSubtype="0" grpId="2" nodeType="afterEffect">
                                  <p:stCondLst>
                                    <p:cond delay="0"/>
                                  </p:stCondLst>
                                  <p:childTnLst>
                                    <p:set>
                                      <p:cBhvr rctx="PPT">
                                        <p:cTn id="85" dur="indefinite"/>
                                        <p:tgtEl>
                                          <p:spTgt spid="44"/>
                                        </p:tgtEl>
                                        <p:attrNameLst>
                                          <p:attrName>style.opacity</p:attrName>
                                        </p:attrNameLst>
                                      </p:cBhvr>
                                      <p:to>
                                        <p:strVal val="0.5"/>
                                      </p:to>
                                    </p:set>
                                    <p:animEffect filter="image" prLst="opacity: 0.5">
                                      <p:cBhvr rctx="IE">
                                        <p:cTn id="86" dur="indefinite"/>
                                        <p:tgtEl>
                                          <p:spTgt spid="44"/>
                                        </p:tgtEl>
                                      </p:cBhvr>
                                    </p:animEffect>
                                  </p:childTnLst>
                                </p:cTn>
                              </p:par>
                              <p:par>
                                <p:cTn id="87" presetID="9" presetClass="emph" presetSubtype="0" grpId="1" nodeType="withEffect">
                                  <p:stCondLst>
                                    <p:cond delay="0"/>
                                  </p:stCondLst>
                                  <p:childTnLst>
                                    <p:set>
                                      <p:cBhvr rctx="PPT">
                                        <p:cTn id="88" dur="indefinite"/>
                                        <p:tgtEl>
                                          <p:spTgt spid="45"/>
                                        </p:tgtEl>
                                        <p:attrNameLst>
                                          <p:attrName>style.opacity</p:attrName>
                                        </p:attrNameLst>
                                      </p:cBhvr>
                                      <p:to>
                                        <p:strVal val="0.5"/>
                                      </p:to>
                                    </p:set>
                                    <p:animEffect filter="image" prLst="opacity: 0.5">
                                      <p:cBhvr rctx="IE">
                                        <p:cTn id="89" dur="indefinite"/>
                                        <p:tgtEl>
                                          <p:spTgt spid="45"/>
                                        </p:tgtEl>
                                      </p:cBhvr>
                                    </p:animEffect>
                                  </p:childTnLst>
                                </p:cTn>
                              </p:par>
                            </p:childTnLst>
                          </p:cTn>
                        </p:par>
                        <p:par>
                          <p:cTn id="90" fill="hold">
                            <p:stCondLst>
                              <p:cond delay="6950"/>
                            </p:stCondLst>
                            <p:childTnLst>
                              <p:par>
                                <p:cTn id="91" presetID="2" presetClass="exit" presetSubtype="4" fill="hold" grpId="1" nodeType="afterEffect">
                                  <p:stCondLst>
                                    <p:cond delay="0"/>
                                  </p:stCondLst>
                                  <p:childTnLst>
                                    <p:anim calcmode="lin" valueType="num">
                                      <p:cBhvr additive="base">
                                        <p:cTn id="92" dur="500"/>
                                        <p:tgtEl>
                                          <p:spTgt spid="50"/>
                                        </p:tgtEl>
                                        <p:attrNameLst>
                                          <p:attrName>ppt_x</p:attrName>
                                        </p:attrNameLst>
                                      </p:cBhvr>
                                      <p:tavLst>
                                        <p:tav tm="0">
                                          <p:val>
                                            <p:strVal val="ppt_x"/>
                                          </p:val>
                                        </p:tav>
                                        <p:tav tm="100000">
                                          <p:val>
                                            <p:strVal val="ppt_x"/>
                                          </p:val>
                                        </p:tav>
                                      </p:tavLst>
                                    </p:anim>
                                    <p:anim calcmode="lin" valueType="num">
                                      <p:cBhvr additive="base">
                                        <p:cTn id="93" dur="500"/>
                                        <p:tgtEl>
                                          <p:spTgt spid="50"/>
                                        </p:tgtEl>
                                        <p:attrNameLst>
                                          <p:attrName>ppt_y</p:attrName>
                                        </p:attrNameLst>
                                      </p:cBhvr>
                                      <p:tavLst>
                                        <p:tav tm="0">
                                          <p:val>
                                            <p:strVal val="ppt_y"/>
                                          </p:val>
                                        </p:tav>
                                        <p:tav tm="100000">
                                          <p:val>
                                            <p:strVal val="1+ppt_h/2"/>
                                          </p:val>
                                        </p:tav>
                                      </p:tavLst>
                                    </p:anim>
                                    <p:set>
                                      <p:cBhvr>
                                        <p:cTn id="94" dur="1" fill="hold">
                                          <p:stCondLst>
                                            <p:cond delay="499"/>
                                          </p:stCondLst>
                                        </p:cTn>
                                        <p:tgtEl>
                                          <p:spTgt spid="50"/>
                                        </p:tgtEl>
                                        <p:attrNameLst>
                                          <p:attrName>style.visibility</p:attrName>
                                        </p:attrNameLst>
                                      </p:cBhvr>
                                      <p:to>
                                        <p:strVal val="hidden"/>
                                      </p:to>
                                    </p:set>
                                  </p:childTnLst>
                                </p:cTn>
                              </p:par>
                            </p:childTnLst>
                          </p:cTn>
                        </p:par>
                        <p:par>
                          <p:cTn id="95" fill="hold">
                            <p:stCondLst>
                              <p:cond delay="7450"/>
                            </p:stCondLst>
                            <p:childTnLst>
                              <p:par>
                                <p:cTn id="96" presetID="42" presetClass="entr" presetSubtype="0" fill="hold" grpId="0" nodeType="after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250"/>
                                        <p:tgtEl>
                                          <p:spTgt spid="46"/>
                                        </p:tgtEl>
                                      </p:cBhvr>
                                    </p:animEffect>
                                    <p:anim calcmode="lin" valueType="num">
                                      <p:cBhvr>
                                        <p:cTn id="99" dur="250" fill="hold"/>
                                        <p:tgtEl>
                                          <p:spTgt spid="46"/>
                                        </p:tgtEl>
                                        <p:attrNameLst>
                                          <p:attrName>ppt_x</p:attrName>
                                        </p:attrNameLst>
                                      </p:cBhvr>
                                      <p:tavLst>
                                        <p:tav tm="0">
                                          <p:val>
                                            <p:strVal val="#ppt_x"/>
                                          </p:val>
                                        </p:tav>
                                        <p:tav tm="100000">
                                          <p:val>
                                            <p:strVal val="#ppt_x"/>
                                          </p:val>
                                        </p:tav>
                                      </p:tavLst>
                                    </p:anim>
                                    <p:anim calcmode="lin" valueType="num">
                                      <p:cBhvr>
                                        <p:cTn id="100" dur="250" fill="hold"/>
                                        <p:tgtEl>
                                          <p:spTgt spid="46"/>
                                        </p:tgtEl>
                                        <p:attrNameLst>
                                          <p:attrName>ppt_y</p:attrName>
                                        </p:attrNameLst>
                                      </p:cBhvr>
                                      <p:tavLst>
                                        <p:tav tm="0">
                                          <p:val>
                                            <p:strVal val="#ppt_y+.1"/>
                                          </p:val>
                                        </p:tav>
                                        <p:tav tm="100000">
                                          <p:val>
                                            <p:strVal val="#ppt_y"/>
                                          </p:val>
                                        </p:tav>
                                      </p:tavLst>
                                    </p:anim>
                                  </p:childTnLst>
                                </p:cTn>
                              </p:par>
                            </p:childTnLst>
                          </p:cTn>
                        </p:par>
                        <p:par>
                          <p:cTn id="101" fill="hold">
                            <p:stCondLst>
                              <p:cond delay="7700"/>
                            </p:stCondLst>
                            <p:childTnLst>
                              <p:par>
                                <p:cTn id="102" presetID="22" presetClass="entr" presetSubtype="4" fill="hold" grpId="0" nodeType="after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wipe(down)">
                                      <p:cBhvr>
                                        <p:cTn id="104" dur="500"/>
                                        <p:tgtEl>
                                          <p:spTgt spid="51"/>
                                        </p:tgtEl>
                                      </p:cBhvr>
                                    </p:animEffect>
                                  </p:childTnLst>
                                </p:cTn>
                              </p:par>
                            </p:childTnLst>
                          </p:cTn>
                        </p:par>
                        <p:par>
                          <p:cTn id="105" fill="hold">
                            <p:stCondLst>
                              <p:cond delay="8200"/>
                            </p:stCondLst>
                            <p:childTnLst>
                              <p:par>
                                <p:cTn id="106" presetID="2" presetClass="entr" presetSubtype="8" fill="hold" grpId="0" nodeType="afterEffect">
                                  <p:stCondLst>
                                    <p:cond delay="0"/>
                                  </p:stCondLst>
                                  <p:childTnLst>
                                    <p:set>
                                      <p:cBhvr>
                                        <p:cTn id="107" dur="1" fill="hold">
                                          <p:stCondLst>
                                            <p:cond delay="0"/>
                                          </p:stCondLst>
                                        </p:cTn>
                                        <p:tgtEl>
                                          <p:spTgt spid="42"/>
                                        </p:tgtEl>
                                        <p:attrNameLst>
                                          <p:attrName>style.visibility</p:attrName>
                                        </p:attrNameLst>
                                      </p:cBhvr>
                                      <p:to>
                                        <p:strVal val="visible"/>
                                      </p:to>
                                    </p:set>
                                    <p:anim calcmode="lin" valueType="num">
                                      <p:cBhvr additive="base">
                                        <p:cTn id="108" dur="500" fill="hold"/>
                                        <p:tgtEl>
                                          <p:spTgt spid="42"/>
                                        </p:tgtEl>
                                        <p:attrNameLst>
                                          <p:attrName>ppt_x</p:attrName>
                                        </p:attrNameLst>
                                      </p:cBhvr>
                                      <p:tavLst>
                                        <p:tav tm="0">
                                          <p:val>
                                            <p:strVal val="0-#ppt_w/2"/>
                                          </p:val>
                                        </p:tav>
                                        <p:tav tm="100000">
                                          <p:val>
                                            <p:strVal val="#ppt_x"/>
                                          </p:val>
                                        </p:tav>
                                      </p:tavLst>
                                    </p:anim>
                                    <p:anim calcmode="lin" valueType="num">
                                      <p:cBhvr additive="base">
                                        <p:cTn id="109" dur="500" fill="hold"/>
                                        <p:tgtEl>
                                          <p:spTgt spid="42"/>
                                        </p:tgtEl>
                                        <p:attrNameLst>
                                          <p:attrName>ppt_y</p:attrName>
                                        </p:attrNameLst>
                                      </p:cBhvr>
                                      <p:tavLst>
                                        <p:tav tm="0">
                                          <p:val>
                                            <p:strVal val="#ppt_y"/>
                                          </p:val>
                                        </p:tav>
                                        <p:tav tm="100000">
                                          <p:val>
                                            <p:strVal val="#ppt_y"/>
                                          </p:val>
                                        </p:tav>
                                      </p:tavLst>
                                    </p:anim>
                                  </p:childTnLst>
                                </p:cTn>
                              </p:par>
                            </p:childTnLst>
                          </p:cTn>
                        </p:par>
                        <p:par>
                          <p:cTn id="110" fill="hold">
                            <p:stCondLst>
                              <p:cond delay="8700"/>
                            </p:stCondLst>
                            <p:childTnLst>
                              <p:par>
                                <p:cTn id="111" presetID="9" presetClass="emph" presetSubtype="0" grpId="3" nodeType="afterEffect">
                                  <p:stCondLst>
                                    <p:cond delay="0"/>
                                  </p:stCondLst>
                                  <p:childTnLst>
                                    <p:set>
                                      <p:cBhvr rctx="PPT">
                                        <p:cTn id="112" dur="indefinite"/>
                                        <p:tgtEl>
                                          <p:spTgt spid="44"/>
                                        </p:tgtEl>
                                        <p:attrNameLst>
                                          <p:attrName>style.opacity</p:attrName>
                                        </p:attrNameLst>
                                      </p:cBhvr>
                                      <p:to>
                                        <p:strVal val="0.5"/>
                                      </p:to>
                                    </p:set>
                                    <p:animEffect filter="image" prLst="opacity: 0.5">
                                      <p:cBhvr rctx="IE">
                                        <p:cTn id="113" dur="indefinite"/>
                                        <p:tgtEl>
                                          <p:spTgt spid="44"/>
                                        </p:tgtEl>
                                      </p:cBhvr>
                                    </p:animEffect>
                                  </p:childTnLst>
                                </p:cTn>
                              </p:par>
                              <p:par>
                                <p:cTn id="114" presetID="9" presetClass="emph" presetSubtype="0" grpId="2" nodeType="withEffect">
                                  <p:stCondLst>
                                    <p:cond delay="0"/>
                                  </p:stCondLst>
                                  <p:childTnLst>
                                    <p:set>
                                      <p:cBhvr rctx="PPT">
                                        <p:cTn id="115" dur="indefinite"/>
                                        <p:tgtEl>
                                          <p:spTgt spid="45"/>
                                        </p:tgtEl>
                                        <p:attrNameLst>
                                          <p:attrName>style.opacity</p:attrName>
                                        </p:attrNameLst>
                                      </p:cBhvr>
                                      <p:to>
                                        <p:strVal val="0.5"/>
                                      </p:to>
                                    </p:set>
                                    <p:animEffect filter="image" prLst="opacity: 0.5">
                                      <p:cBhvr rctx="IE">
                                        <p:cTn id="116" dur="indefinite"/>
                                        <p:tgtEl>
                                          <p:spTgt spid="45"/>
                                        </p:tgtEl>
                                      </p:cBhvr>
                                    </p:animEffect>
                                  </p:childTnLst>
                                </p:cTn>
                              </p:par>
                              <p:par>
                                <p:cTn id="117" presetID="9" presetClass="emph" presetSubtype="0" grpId="1" nodeType="withEffect">
                                  <p:stCondLst>
                                    <p:cond delay="0"/>
                                  </p:stCondLst>
                                  <p:childTnLst>
                                    <p:set>
                                      <p:cBhvr rctx="PPT">
                                        <p:cTn id="118" dur="indefinite"/>
                                        <p:tgtEl>
                                          <p:spTgt spid="46"/>
                                        </p:tgtEl>
                                        <p:attrNameLst>
                                          <p:attrName>style.opacity</p:attrName>
                                        </p:attrNameLst>
                                      </p:cBhvr>
                                      <p:to>
                                        <p:strVal val="0.5"/>
                                      </p:to>
                                    </p:set>
                                    <p:animEffect filter="image" prLst="opacity: 0.5">
                                      <p:cBhvr rctx="IE">
                                        <p:cTn id="119" dur="indefinite"/>
                                        <p:tgtEl>
                                          <p:spTgt spid="46"/>
                                        </p:tgtEl>
                                      </p:cBhvr>
                                    </p:animEffect>
                                  </p:childTnLst>
                                </p:cTn>
                              </p:par>
                            </p:childTnLst>
                          </p:cTn>
                        </p:par>
                        <p:par>
                          <p:cTn id="120" fill="hold">
                            <p:stCondLst>
                              <p:cond delay="8700"/>
                            </p:stCondLst>
                            <p:childTnLst>
                              <p:par>
                                <p:cTn id="121" presetID="42" presetClass="entr" presetSubtype="0" fill="hold" grpId="0" nodeType="after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fade">
                                      <p:cBhvr>
                                        <p:cTn id="123" dur="250"/>
                                        <p:tgtEl>
                                          <p:spTgt spid="47"/>
                                        </p:tgtEl>
                                      </p:cBhvr>
                                    </p:animEffect>
                                    <p:anim calcmode="lin" valueType="num">
                                      <p:cBhvr>
                                        <p:cTn id="124" dur="250" fill="hold"/>
                                        <p:tgtEl>
                                          <p:spTgt spid="47"/>
                                        </p:tgtEl>
                                        <p:attrNameLst>
                                          <p:attrName>ppt_x</p:attrName>
                                        </p:attrNameLst>
                                      </p:cBhvr>
                                      <p:tavLst>
                                        <p:tav tm="0">
                                          <p:val>
                                            <p:strVal val="#ppt_x"/>
                                          </p:val>
                                        </p:tav>
                                        <p:tav tm="100000">
                                          <p:val>
                                            <p:strVal val="#ppt_x"/>
                                          </p:val>
                                        </p:tav>
                                      </p:tavLst>
                                    </p:anim>
                                    <p:anim calcmode="lin" valueType="num">
                                      <p:cBhvr>
                                        <p:cTn id="125" dur="250" fill="hold"/>
                                        <p:tgtEl>
                                          <p:spTgt spid="47"/>
                                        </p:tgtEl>
                                        <p:attrNameLst>
                                          <p:attrName>ppt_y</p:attrName>
                                        </p:attrNameLst>
                                      </p:cBhvr>
                                      <p:tavLst>
                                        <p:tav tm="0">
                                          <p:val>
                                            <p:strVal val="#ppt_y+.1"/>
                                          </p:val>
                                        </p:tav>
                                        <p:tav tm="100000">
                                          <p:val>
                                            <p:strVal val="#ppt_y"/>
                                          </p:val>
                                        </p:tav>
                                      </p:tavLst>
                                    </p:anim>
                                  </p:childTnLst>
                                </p:cTn>
                              </p:par>
                            </p:childTnLst>
                          </p:cTn>
                        </p:par>
                        <p:par>
                          <p:cTn id="126" fill="hold">
                            <p:stCondLst>
                              <p:cond delay="8950"/>
                            </p:stCondLst>
                            <p:childTnLst>
                              <p:par>
                                <p:cTn id="127" presetID="2" presetClass="exit" presetSubtype="4" fill="hold" grpId="1" nodeType="afterEffect">
                                  <p:stCondLst>
                                    <p:cond delay="0"/>
                                  </p:stCondLst>
                                  <p:childTnLst>
                                    <p:anim calcmode="lin" valueType="num">
                                      <p:cBhvr additive="base">
                                        <p:cTn id="128" dur="500"/>
                                        <p:tgtEl>
                                          <p:spTgt spid="51"/>
                                        </p:tgtEl>
                                        <p:attrNameLst>
                                          <p:attrName>ppt_x</p:attrName>
                                        </p:attrNameLst>
                                      </p:cBhvr>
                                      <p:tavLst>
                                        <p:tav tm="0">
                                          <p:val>
                                            <p:strVal val="ppt_x"/>
                                          </p:val>
                                        </p:tav>
                                        <p:tav tm="100000">
                                          <p:val>
                                            <p:strVal val="ppt_x"/>
                                          </p:val>
                                        </p:tav>
                                      </p:tavLst>
                                    </p:anim>
                                    <p:anim calcmode="lin" valueType="num">
                                      <p:cBhvr additive="base">
                                        <p:cTn id="129" dur="500"/>
                                        <p:tgtEl>
                                          <p:spTgt spid="51"/>
                                        </p:tgtEl>
                                        <p:attrNameLst>
                                          <p:attrName>ppt_y</p:attrName>
                                        </p:attrNameLst>
                                      </p:cBhvr>
                                      <p:tavLst>
                                        <p:tav tm="0">
                                          <p:val>
                                            <p:strVal val="ppt_y"/>
                                          </p:val>
                                        </p:tav>
                                        <p:tav tm="100000">
                                          <p:val>
                                            <p:strVal val="1+ppt_h/2"/>
                                          </p:val>
                                        </p:tav>
                                      </p:tavLst>
                                    </p:anim>
                                    <p:set>
                                      <p:cBhvr>
                                        <p:cTn id="130" dur="1" fill="hold">
                                          <p:stCondLst>
                                            <p:cond delay="499"/>
                                          </p:stCondLst>
                                        </p:cTn>
                                        <p:tgtEl>
                                          <p:spTgt spid="51"/>
                                        </p:tgtEl>
                                        <p:attrNameLst>
                                          <p:attrName>style.visibility</p:attrName>
                                        </p:attrNameLst>
                                      </p:cBhvr>
                                      <p:to>
                                        <p:strVal val="hidden"/>
                                      </p:to>
                                    </p:set>
                                  </p:childTnLst>
                                </p:cTn>
                              </p:par>
                            </p:childTnLst>
                          </p:cTn>
                        </p:par>
                        <p:par>
                          <p:cTn id="131" fill="hold">
                            <p:stCondLst>
                              <p:cond delay="9450"/>
                            </p:stCondLst>
                            <p:childTnLst>
                              <p:par>
                                <p:cTn id="132" presetID="22" presetClass="entr" presetSubtype="4" fill="hold" grpId="0" nodeType="after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wipe(down)">
                                      <p:cBhvr>
                                        <p:cTn id="1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27" grpId="0" animBg="1"/>
      <p:bldP spid="28" grpId="0" animBg="1"/>
      <p:bldP spid="39" grpId="0"/>
      <p:bldP spid="40" grpId="0"/>
      <p:bldP spid="41" grpId="0"/>
      <p:bldP spid="42" grpId="0"/>
      <p:bldP spid="43" grpId="0"/>
      <p:bldP spid="44" grpId="0"/>
      <p:bldP spid="44" grpId="1"/>
      <p:bldP spid="44" grpId="2"/>
      <p:bldP spid="44" grpId="3"/>
      <p:bldP spid="45" grpId="0"/>
      <p:bldP spid="45" grpId="1"/>
      <p:bldP spid="45" grpId="2"/>
      <p:bldP spid="46" grpId="0"/>
      <p:bldP spid="46" grpId="1"/>
      <p:bldP spid="47" grpId="0"/>
      <p:bldP spid="48" grpId="0" animBg="1"/>
      <p:bldP spid="49" grpId="0"/>
      <p:bldP spid="49" grpId="1"/>
      <p:bldP spid="50" grpId="0"/>
      <p:bldP spid="50" grpId="1"/>
      <p:bldP spid="51" grpId="0"/>
      <p:bldP spid="51" grpId="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592288"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FF"/>
                </a:solidFill>
                <a:latin typeface="微软雅黑" pitchFamily="34" charset="-122"/>
                <a:ea typeface="微软雅黑" pitchFamily="34" charset="-122"/>
              </a:rPr>
              <a:t>采用</a:t>
            </a:r>
            <a:r>
              <a:rPr lang="zh-CN" altLang="en-US" b="1" dirty="0">
                <a:solidFill>
                  <a:srgbClr val="FFFFFF"/>
                </a:solidFill>
                <a:latin typeface="微软雅黑" pitchFamily="34" charset="-122"/>
                <a:ea typeface="微软雅黑" pitchFamily="34" charset="-122"/>
              </a:rPr>
              <a:t>某某某方案方法</a:t>
            </a:r>
          </a:p>
        </p:txBody>
      </p:sp>
      <p:sp>
        <p:nvSpPr>
          <p:cNvPr id="5" name="Freeform 8"/>
          <p:cNvSpPr>
            <a:spLocks/>
          </p:cNvSpPr>
          <p:nvPr/>
        </p:nvSpPr>
        <p:spPr bwMode="gray">
          <a:xfrm flipH="1">
            <a:off x="1384345" y="1168466"/>
            <a:ext cx="3133922" cy="1544032"/>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81011" tIns="54007" rIns="81011" bIns="108014" anchor="b" anchorCtr="0"/>
          <a:lstStyle/>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6" name="Freeform 9"/>
          <p:cNvSpPr>
            <a:spLocks/>
          </p:cNvSpPr>
          <p:nvPr/>
        </p:nvSpPr>
        <p:spPr bwMode="gray">
          <a:xfrm>
            <a:off x="1384345" y="2812356"/>
            <a:ext cx="3133922" cy="1544032"/>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headEnd/>
            <a:tailEnd/>
          </a:ln>
          <a:effectLst/>
        </p:spPr>
        <p:txBody>
          <a:bodyPr lIns="81011" tIns="108014" rIns="81011" bIns="108014" anchor="t" anchorCtr="0"/>
          <a:lstStyle/>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7" name="Freeform 10"/>
          <p:cNvSpPr>
            <a:spLocks/>
          </p:cNvSpPr>
          <p:nvPr/>
        </p:nvSpPr>
        <p:spPr bwMode="gray">
          <a:xfrm>
            <a:off x="4625733" y="2812356"/>
            <a:ext cx="3133922" cy="1544032"/>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headEnd/>
            <a:tailEnd/>
          </a:ln>
          <a:effectLst/>
        </p:spPr>
        <p:txBody>
          <a:bodyPr lIns="81011" tIns="108014" rIns="81011" bIns="108014" anchor="t" anchorCtr="0"/>
          <a:lstStyle/>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9" name="Freeform 8"/>
          <p:cNvSpPr>
            <a:spLocks/>
          </p:cNvSpPr>
          <p:nvPr/>
        </p:nvSpPr>
        <p:spPr bwMode="gray">
          <a:xfrm>
            <a:off x="4625732" y="1168466"/>
            <a:ext cx="3133224" cy="1544032"/>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81011" tIns="54007" rIns="81011" bIns="108014" anchor="b" anchorCtr="0"/>
          <a:lstStyle/>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10" name="Rectangle 19"/>
          <p:cNvSpPr>
            <a:spLocks noChangeArrowheads="1"/>
          </p:cNvSpPr>
          <p:nvPr/>
        </p:nvSpPr>
        <p:spPr bwMode="gray">
          <a:xfrm>
            <a:off x="1384345" y="4086115"/>
            <a:ext cx="3128248" cy="270272"/>
          </a:xfrm>
          <a:prstGeom prst="rect">
            <a:avLst/>
          </a:prstGeom>
          <a:solidFill>
            <a:srgbClr val="404040"/>
          </a:solidFill>
          <a:ln w="12700">
            <a:noFill/>
            <a:miter lim="800000"/>
            <a:headEnd/>
            <a:tailEnd/>
          </a:ln>
          <a:effectLst/>
        </p:spPr>
        <p:txBody>
          <a:bodyPr lIns="81011" tIns="54007" rIns="81011" bIns="54007" anchor="ctr"/>
          <a:lstStyle/>
          <a:p>
            <a:pPr defTabSz="601346" eaLnBrk="0" hangingPunct="0"/>
            <a:r>
              <a:rPr lang="zh-CN" altLang="en-US" sz="1200" b="1" noProof="1">
                <a:solidFill>
                  <a:srgbClr val="FFFFFF"/>
                </a:solidFill>
                <a:latin typeface="微软雅黑" pitchFamily="34" charset="-122"/>
                <a:ea typeface="微软雅黑" pitchFamily="34" charset="-122"/>
                <a:cs typeface="Arial" charset="0"/>
              </a:rPr>
              <a:t>点击添加标题</a:t>
            </a:r>
            <a:endParaRPr lang="de-DE" altLang="zh-CN" sz="1200" b="1" noProof="1">
              <a:solidFill>
                <a:srgbClr val="FFFFFF"/>
              </a:solidFill>
              <a:latin typeface="微软雅黑" pitchFamily="34" charset="-122"/>
              <a:ea typeface="微软雅黑" pitchFamily="34" charset="-122"/>
              <a:cs typeface="Arial" charset="0"/>
            </a:endParaRPr>
          </a:p>
        </p:txBody>
      </p:sp>
      <p:sp>
        <p:nvSpPr>
          <p:cNvPr id="11" name="Rectangle 19"/>
          <p:cNvSpPr>
            <a:spLocks noChangeArrowheads="1"/>
          </p:cNvSpPr>
          <p:nvPr/>
        </p:nvSpPr>
        <p:spPr bwMode="gray">
          <a:xfrm>
            <a:off x="4631407" y="4086115"/>
            <a:ext cx="3128248" cy="270272"/>
          </a:xfrm>
          <a:prstGeom prst="rect">
            <a:avLst/>
          </a:prstGeom>
          <a:solidFill>
            <a:srgbClr val="404040"/>
          </a:solidFill>
          <a:ln w="12700">
            <a:noFill/>
            <a:miter lim="800000"/>
            <a:headEnd/>
            <a:tailEnd/>
          </a:ln>
          <a:effectLst/>
        </p:spPr>
        <p:txBody>
          <a:bodyPr lIns="81011" tIns="54007" rIns="81011" bIns="54007" anchor="ctr"/>
          <a:lstStyle/>
          <a:p>
            <a:pPr defTabSz="601346" eaLnBrk="0" hangingPunct="0"/>
            <a:r>
              <a:rPr lang="zh-CN" altLang="en-US" sz="1200" b="1" noProof="1">
                <a:solidFill>
                  <a:srgbClr val="FFFFFF"/>
                </a:solidFill>
                <a:latin typeface="微软雅黑" pitchFamily="34" charset="-122"/>
                <a:ea typeface="微软雅黑" pitchFamily="34" charset="-122"/>
                <a:cs typeface="Arial" charset="0"/>
              </a:rPr>
              <a:t>点击添加标题</a:t>
            </a:r>
            <a:endParaRPr lang="de-DE" altLang="zh-CN" sz="1200" b="1" noProof="1">
              <a:solidFill>
                <a:srgbClr val="FFFFFF"/>
              </a:solidFill>
              <a:latin typeface="微软雅黑" pitchFamily="34" charset="-122"/>
              <a:ea typeface="微软雅黑" pitchFamily="34" charset="-122"/>
              <a:cs typeface="Arial" charset="0"/>
            </a:endParaRPr>
          </a:p>
        </p:txBody>
      </p:sp>
      <p:sp>
        <p:nvSpPr>
          <p:cNvPr id="12" name="Rectangle 19"/>
          <p:cNvSpPr>
            <a:spLocks noChangeArrowheads="1"/>
          </p:cNvSpPr>
          <p:nvPr/>
        </p:nvSpPr>
        <p:spPr bwMode="gray">
          <a:xfrm>
            <a:off x="4631407" y="1168466"/>
            <a:ext cx="3128248" cy="270272"/>
          </a:xfrm>
          <a:prstGeom prst="rect">
            <a:avLst/>
          </a:prstGeom>
          <a:solidFill>
            <a:srgbClr val="404040"/>
          </a:solidFill>
          <a:ln w="12700">
            <a:noFill/>
            <a:miter lim="800000"/>
            <a:headEnd/>
            <a:tailEnd/>
          </a:ln>
          <a:effectLst/>
        </p:spPr>
        <p:txBody>
          <a:bodyPr lIns="81011" tIns="54007" rIns="81011" bIns="54007" anchor="ctr"/>
          <a:lstStyle/>
          <a:p>
            <a:pPr defTabSz="601346" eaLnBrk="0" hangingPunct="0"/>
            <a:r>
              <a:rPr lang="zh-CN" altLang="en-US" sz="1200" b="1" noProof="1">
                <a:solidFill>
                  <a:srgbClr val="FFFFFF"/>
                </a:solidFill>
                <a:latin typeface="微软雅黑" pitchFamily="34" charset="-122"/>
                <a:ea typeface="微软雅黑" pitchFamily="34" charset="-122"/>
                <a:cs typeface="Arial" charset="0"/>
              </a:rPr>
              <a:t>点击添加标题</a:t>
            </a:r>
          </a:p>
        </p:txBody>
      </p:sp>
      <p:sp>
        <p:nvSpPr>
          <p:cNvPr id="13" name="Rectangle 19"/>
          <p:cNvSpPr>
            <a:spLocks noChangeArrowheads="1"/>
          </p:cNvSpPr>
          <p:nvPr/>
        </p:nvSpPr>
        <p:spPr bwMode="gray">
          <a:xfrm>
            <a:off x="1384345" y="1168466"/>
            <a:ext cx="3128248" cy="270272"/>
          </a:xfrm>
          <a:prstGeom prst="rect">
            <a:avLst/>
          </a:prstGeom>
          <a:solidFill>
            <a:srgbClr val="404040"/>
          </a:solidFill>
          <a:ln w="12700">
            <a:noFill/>
            <a:round/>
            <a:headEnd/>
            <a:tailEnd/>
          </a:ln>
          <a:effectLst/>
        </p:spPr>
        <p:txBody>
          <a:bodyPr wrap="none" lIns="68589" tIns="34295" rIns="68589" bIns="34295" anchor="ctr"/>
          <a:lstStyle/>
          <a:p>
            <a:r>
              <a:rPr lang="zh-CN" altLang="en-US" sz="1200" b="1" noProof="1">
                <a:solidFill>
                  <a:schemeClr val="bg1"/>
                </a:solidFill>
                <a:latin typeface="微软雅黑" pitchFamily="34" charset="-122"/>
                <a:ea typeface="微软雅黑" pitchFamily="34" charset="-122"/>
              </a:rPr>
              <a:t>点击添加标题</a:t>
            </a:r>
            <a:endParaRPr lang="de-DE" sz="1200" b="1" noProof="1">
              <a:solidFill>
                <a:schemeClr val="bg1"/>
              </a:solidFill>
              <a:latin typeface="微软雅黑" pitchFamily="34" charset="-122"/>
              <a:ea typeface="微软雅黑" pitchFamily="34" charset="-122"/>
            </a:endParaRPr>
          </a:p>
        </p:txBody>
      </p:sp>
      <p:grpSp>
        <p:nvGrpSpPr>
          <p:cNvPr id="14" name="Gruppieren 43"/>
          <p:cNvGrpSpPr/>
          <p:nvPr/>
        </p:nvGrpSpPr>
        <p:grpSpPr bwMode="gray">
          <a:xfrm>
            <a:off x="3836002" y="2015276"/>
            <a:ext cx="1456770" cy="1456201"/>
            <a:chOff x="2804400" y="1911431"/>
            <a:chExt cx="3535200" cy="3535200"/>
          </a:xfrm>
          <a:solidFill>
            <a:srgbClr val="FFC000"/>
          </a:solidFill>
          <a:effectLst/>
        </p:grpSpPr>
        <p:sp>
          <p:nvSpPr>
            <p:cNvPr id="15"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headEnd/>
              <a:tailEnd/>
            </a:ln>
          </p:spPr>
          <p:txBody>
            <a:bodyPr/>
            <a:lstStyle/>
            <a:p>
              <a:endParaRPr lang="de-DE"/>
            </a:p>
          </p:txBody>
        </p:sp>
        <p:sp>
          <p:nvSpPr>
            <p:cNvPr id="16"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headEnd/>
              <a:tailEnd/>
            </a:ln>
          </p:spPr>
          <p:txBody>
            <a:bodyPr/>
            <a:lstStyle/>
            <a:p>
              <a:endParaRPr lang="de-DE"/>
            </a:p>
          </p:txBody>
        </p:sp>
        <p:sp>
          <p:nvSpPr>
            <p:cNvPr id="17"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spTree>
    <p:extLst>
      <p:ext uri="{BB962C8B-B14F-4D97-AF65-F5344CB8AC3E}">
        <p14:creationId xmlns:p14="http://schemas.microsoft.com/office/powerpoint/2010/main" val="123983668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45"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par>
                          <p:cTn id="17" fill="hold">
                            <p:stCondLst>
                              <p:cond delay="2700"/>
                            </p:stCondLst>
                            <p:childTnLst>
                              <p:par>
                                <p:cTn id="18" presetID="2" presetClass="entr" presetSubtype="9"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par>
                          <p:cTn id="22" fill="hold">
                            <p:stCondLst>
                              <p:cond delay="32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par>
                          <p:cTn id="26" fill="hold">
                            <p:stCondLst>
                              <p:cond delay="3700"/>
                            </p:stCondLst>
                            <p:childTnLst>
                              <p:par>
                                <p:cTn id="27" presetID="2" presetClass="entr" presetSubtype="3"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par>
                          <p:cTn id="31" fill="hold">
                            <p:stCondLst>
                              <p:cond delay="4200"/>
                            </p:stCondLst>
                            <p:childTnLst>
                              <p:par>
                                <p:cTn id="32" presetID="14" presetClass="entr" presetSubtype="1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par>
                          <p:cTn id="35" fill="hold">
                            <p:stCondLst>
                              <p:cond delay="4700"/>
                            </p:stCondLst>
                            <p:childTnLst>
                              <p:par>
                                <p:cTn id="36" presetID="2" presetClass="entr" presetSubtype="12"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5200"/>
                            </p:stCondLst>
                            <p:childTnLst>
                              <p:par>
                                <p:cTn id="41" presetID="14" presetClass="entr" presetSubtype="1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par>
                          <p:cTn id="44" fill="hold">
                            <p:stCondLst>
                              <p:cond delay="5700"/>
                            </p:stCondLst>
                            <p:childTnLst>
                              <p:par>
                                <p:cTn id="45" presetID="2" presetClass="entr" presetSubtype="6"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14" presetClass="entr" presetSubtype="10" fill="hold" grpId="0" nodeType="withEffect">
                                  <p:stCondLst>
                                    <p:cond delay="60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592288"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研究方案可行性说明</a:t>
            </a:r>
          </a:p>
        </p:txBody>
      </p:sp>
      <p:sp>
        <p:nvSpPr>
          <p:cNvPr id="5" name="箭头3"/>
          <p:cNvSpPr>
            <a:spLocks/>
          </p:cNvSpPr>
          <p:nvPr/>
        </p:nvSpPr>
        <p:spPr bwMode="gray">
          <a:xfrm flipV="1">
            <a:off x="1083789" y="2840086"/>
            <a:ext cx="1609352" cy="1407319"/>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6" name="箭头2"/>
          <p:cNvSpPr>
            <a:spLocks/>
          </p:cNvSpPr>
          <p:nvPr/>
        </p:nvSpPr>
        <p:spPr bwMode="gray">
          <a:xfrm rot="16200000">
            <a:off x="1567832" y="1902071"/>
            <a:ext cx="358379" cy="191293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7" name="箭头1"/>
          <p:cNvSpPr>
            <a:spLocks/>
          </p:cNvSpPr>
          <p:nvPr/>
        </p:nvSpPr>
        <p:spPr bwMode="gray">
          <a:xfrm>
            <a:off x="1073439" y="1543495"/>
            <a:ext cx="1609352" cy="1407319"/>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9" name="文本1"/>
          <p:cNvSpPr>
            <a:spLocks noChangeArrowheads="1"/>
          </p:cNvSpPr>
          <p:nvPr/>
        </p:nvSpPr>
        <p:spPr bwMode="gray">
          <a:xfrm>
            <a:off x="3376591" y="1287512"/>
            <a:ext cx="5457825" cy="960508"/>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kumimoji="0" lang="zh-CN" altLang="en-US" sz="1400" b="1" i="0" u="none" strike="noStrike" kern="1200" cap="none" spc="0" normalizeH="0" baseline="0" noProof="0" dirty="0" smtClean="0">
                <a:ln>
                  <a:noFill/>
                </a:ln>
                <a:solidFill>
                  <a:srgbClr val="4D4D4D"/>
                </a:solidFill>
                <a:effectLst/>
                <a:uLnTx/>
                <a:uFillTx/>
                <a:latin typeface="微软雅黑" pitchFamily="34" charset="-122"/>
                <a:ea typeface="微软雅黑" pitchFamily="34" charset="-122"/>
              </a:rPr>
              <a:t>单击此处添加</a:t>
            </a:r>
            <a:r>
              <a:rPr lang="zh-CN" altLang="en-US" sz="1400" b="1" dirty="0">
                <a:solidFill>
                  <a:srgbClr val="4D4D4D"/>
                </a:solidFill>
                <a:latin typeface="微软雅黑" pitchFamily="34" charset="-122"/>
                <a:ea typeface="微软雅黑" pitchFamily="34" charset="-122"/>
              </a:rPr>
              <a:t>文本单击此处添加</a:t>
            </a:r>
            <a:r>
              <a:rPr lang="zh-CN" altLang="en-US" sz="1400" b="1" dirty="0" smtClean="0">
                <a:solidFill>
                  <a:srgbClr val="4D4D4D"/>
                </a:solidFill>
                <a:latin typeface="微软雅黑" pitchFamily="34" charset="-122"/>
                <a:ea typeface="微软雅黑" pitchFamily="34" charset="-122"/>
              </a:rPr>
              <a:t>文本</a:t>
            </a:r>
            <a:endParaRPr lang="zh-CN" altLang="zh-CN" sz="1400" b="1" dirty="0">
              <a:solidFill>
                <a:srgbClr val="4D4D4D"/>
              </a:solidFill>
              <a:latin typeface="微软雅黑" pitchFamily="34" charset="-122"/>
              <a:ea typeface="微软雅黑" pitchFamily="34" charset="-122"/>
            </a:endParaRPr>
          </a:p>
        </p:txBody>
      </p:sp>
      <p:sp>
        <p:nvSpPr>
          <p:cNvPr id="10" name="文本2"/>
          <p:cNvSpPr>
            <a:spLocks noChangeArrowheads="1"/>
          </p:cNvSpPr>
          <p:nvPr/>
        </p:nvSpPr>
        <p:spPr bwMode="gray">
          <a:xfrm>
            <a:off x="3376591" y="2409081"/>
            <a:ext cx="5457825" cy="967190"/>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kumimoji="0" lang="zh-CN" altLang="en-US" sz="1400" b="1" i="0" u="none" strike="noStrike" kern="1200" cap="none" spc="0" normalizeH="0" baseline="0" noProof="0" dirty="0" smtClean="0">
                <a:ln>
                  <a:noFill/>
                </a:ln>
                <a:solidFill>
                  <a:srgbClr val="4D4D4D"/>
                </a:solidFill>
                <a:effectLst/>
                <a:uLnTx/>
                <a:uFillTx/>
                <a:latin typeface="微软雅黑" pitchFamily="34" charset="-122"/>
                <a:ea typeface="微软雅黑" pitchFamily="34" charset="-122"/>
              </a:rPr>
              <a:t>单击此处添加</a:t>
            </a:r>
            <a:r>
              <a:rPr lang="zh-CN" altLang="en-US" sz="1400" b="1" dirty="0">
                <a:solidFill>
                  <a:srgbClr val="4D4D4D"/>
                </a:solidFill>
                <a:latin typeface="微软雅黑" pitchFamily="34" charset="-122"/>
                <a:ea typeface="微软雅黑" pitchFamily="34" charset="-122"/>
              </a:rPr>
              <a:t>文本单击此处添加</a:t>
            </a:r>
            <a:r>
              <a:rPr lang="zh-CN" altLang="en-US" sz="1400" b="1" dirty="0" smtClean="0">
                <a:solidFill>
                  <a:srgbClr val="4D4D4D"/>
                </a:solidFill>
                <a:latin typeface="微软雅黑" pitchFamily="34" charset="-122"/>
                <a:ea typeface="微软雅黑" pitchFamily="34" charset="-122"/>
              </a:rPr>
              <a:t>文本</a:t>
            </a:r>
            <a:endParaRPr lang="zh-CN" altLang="zh-CN" sz="1400" b="1" dirty="0">
              <a:solidFill>
                <a:srgbClr val="4D4D4D"/>
              </a:solidFill>
              <a:latin typeface="微软雅黑" pitchFamily="34" charset="-122"/>
              <a:ea typeface="微软雅黑" pitchFamily="34" charset="-122"/>
            </a:endParaRPr>
          </a:p>
        </p:txBody>
      </p:sp>
      <p:sp>
        <p:nvSpPr>
          <p:cNvPr id="11" name="标题2"/>
          <p:cNvSpPr>
            <a:spLocks noChangeArrowheads="1"/>
          </p:cNvSpPr>
          <p:nvPr/>
        </p:nvSpPr>
        <p:spPr bwMode="gray">
          <a:xfrm>
            <a:off x="2806678" y="2401937"/>
            <a:ext cx="1628775" cy="973931"/>
          </a:xfrm>
          <a:prstGeom prst="roundRect">
            <a:avLst>
              <a:gd name="adj" fmla="val 11921"/>
            </a:avLst>
          </a:pr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r>
              <a:rPr lang="zh-CN" altLang="en-US" kern="0" dirty="0">
                <a:solidFill>
                  <a:srgbClr val="F9F9F9"/>
                </a:solidFill>
                <a:latin typeface="微软雅黑" pitchFamily="34" charset="-122"/>
                <a:ea typeface="微软雅黑" pitchFamily="34" charset="-122"/>
              </a:rPr>
              <a:t>此处添加标题</a:t>
            </a:r>
            <a:r>
              <a:rPr lang="en-US" altLang="zh-CN" kern="0" dirty="0">
                <a:solidFill>
                  <a:srgbClr val="F9F9F9"/>
                </a:solidFill>
                <a:latin typeface="微软雅黑" pitchFamily="34" charset="-122"/>
                <a:ea typeface="微软雅黑" pitchFamily="34" charset="-122"/>
              </a:rPr>
              <a:t>2</a:t>
            </a:r>
            <a:endParaRPr lang="zh-CN" altLang="zh-CN" kern="0" dirty="0">
              <a:solidFill>
                <a:srgbClr val="F9F9F9"/>
              </a:solidFill>
              <a:latin typeface="微软雅黑" pitchFamily="34" charset="-122"/>
              <a:ea typeface="微软雅黑" pitchFamily="34" charset="-122"/>
            </a:endParaRPr>
          </a:p>
        </p:txBody>
      </p:sp>
      <p:sp>
        <p:nvSpPr>
          <p:cNvPr id="12" name="文本3"/>
          <p:cNvSpPr>
            <a:spLocks noChangeArrowheads="1"/>
          </p:cNvSpPr>
          <p:nvPr/>
        </p:nvSpPr>
        <p:spPr bwMode="ltGray">
          <a:xfrm>
            <a:off x="3414690" y="3550890"/>
            <a:ext cx="5422900" cy="964694"/>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kumimoji="0" lang="zh-CN" altLang="en-US" sz="1400" b="1" i="0" u="none" strike="noStrike" kern="1200" cap="none" spc="0" normalizeH="0" baseline="0" noProof="0" dirty="0" smtClean="0">
                <a:ln>
                  <a:noFill/>
                </a:ln>
                <a:solidFill>
                  <a:srgbClr val="4D4D4D"/>
                </a:solidFill>
                <a:effectLst/>
                <a:uLnTx/>
                <a:uFillTx/>
                <a:latin typeface="微软雅黑" pitchFamily="34" charset="-122"/>
                <a:ea typeface="微软雅黑" pitchFamily="34" charset="-122"/>
              </a:rPr>
              <a:t>单击此处添加</a:t>
            </a:r>
            <a:r>
              <a:rPr lang="zh-CN" altLang="en-US" sz="1400" b="1" dirty="0">
                <a:solidFill>
                  <a:srgbClr val="4D4D4D"/>
                </a:solidFill>
                <a:latin typeface="微软雅黑" pitchFamily="34" charset="-122"/>
                <a:ea typeface="微软雅黑" pitchFamily="34" charset="-122"/>
              </a:rPr>
              <a:t>文本单击此处添加</a:t>
            </a:r>
            <a:r>
              <a:rPr lang="zh-CN" altLang="en-US" sz="1400" b="1" dirty="0" smtClean="0">
                <a:solidFill>
                  <a:srgbClr val="4D4D4D"/>
                </a:solidFill>
                <a:latin typeface="微软雅黑" pitchFamily="34" charset="-122"/>
                <a:ea typeface="微软雅黑" pitchFamily="34" charset="-122"/>
              </a:rPr>
              <a:t>文本</a:t>
            </a:r>
            <a:endParaRPr lang="zh-CN" altLang="zh-CN" sz="1400" b="1" dirty="0">
              <a:solidFill>
                <a:srgbClr val="4D4D4D"/>
              </a:solidFill>
              <a:latin typeface="微软雅黑" pitchFamily="34" charset="-122"/>
              <a:ea typeface="微软雅黑" pitchFamily="34" charset="-122"/>
            </a:endParaRPr>
          </a:p>
        </p:txBody>
      </p:sp>
      <p:sp>
        <p:nvSpPr>
          <p:cNvPr id="13" name="标题3"/>
          <p:cNvSpPr>
            <a:spLocks noChangeArrowheads="1"/>
          </p:cNvSpPr>
          <p:nvPr/>
        </p:nvSpPr>
        <p:spPr bwMode="gray">
          <a:xfrm>
            <a:off x="2787627" y="3543746"/>
            <a:ext cx="1628775" cy="973931"/>
          </a:xfrm>
          <a:prstGeom prst="roundRect">
            <a:avLst>
              <a:gd name="adj" fmla="val 11921"/>
            </a:avLst>
          </a:pr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r>
              <a:rPr lang="zh-CN" altLang="en-US" kern="0" dirty="0">
                <a:solidFill>
                  <a:srgbClr val="F9F9F9"/>
                </a:solidFill>
                <a:latin typeface="微软雅黑" pitchFamily="34" charset="-122"/>
                <a:ea typeface="微软雅黑" pitchFamily="34" charset="-122"/>
              </a:rPr>
              <a:t>此处添加标题</a:t>
            </a:r>
            <a:r>
              <a:rPr lang="en-US" altLang="zh-CN" kern="0" dirty="0">
                <a:solidFill>
                  <a:srgbClr val="F9F9F9"/>
                </a:solidFill>
                <a:latin typeface="微软雅黑" pitchFamily="34" charset="-122"/>
                <a:ea typeface="微软雅黑" pitchFamily="34" charset="-122"/>
              </a:rPr>
              <a:t>3</a:t>
            </a:r>
            <a:endParaRPr lang="zh-CN" altLang="zh-CN" kern="0" dirty="0">
              <a:solidFill>
                <a:srgbClr val="F9F9F9"/>
              </a:solidFill>
              <a:latin typeface="微软雅黑" pitchFamily="34" charset="-122"/>
              <a:ea typeface="微软雅黑" pitchFamily="34" charset="-122"/>
            </a:endParaRPr>
          </a:p>
        </p:txBody>
      </p:sp>
      <p:grpSp>
        <p:nvGrpSpPr>
          <p:cNvPr id="14" name="圆形"/>
          <p:cNvGrpSpPr/>
          <p:nvPr/>
        </p:nvGrpSpPr>
        <p:grpSpPr>
          <a:xfrm>
            <a:off x="395536" y="2114078"/>
            <a:ext cx="1480686" cy="1450790"/>
            <a:chOff x="4828393" y="2858615"/>
            <a:chExt cx="1931237" cy="1931674"/>
          </a:xfrm>
          <a:effectLst>
            <a:outerShdw blurRad="50800" dist="38100" dir="2700000" algn="tl" rotWithShape="0">
              <a:prstClr val="black">
                <a:alpha val="40000"/>
              </a:prstClr>
            </a:outerShdw>
          </a:effectLst>
        </p:grpSpPr>
        <p:sp>
          <p:nvSpPr>
            <p:cNvPr id="15" name="Oval 19"/>
            <p:cNvSpPr>
              <a:spLocks noChangeArrowheads="1"/>
            </p:cNvSpPr>
            <p:nvPr/>
          </p:nvSpPr>
          <p:spPr bwMode="auto">
            <a:xfrm>
              <a:off x="4828393" y="2858615"/>
              <a:ext cx="1931237" cy="1931674"/>
            </a:xfrm>
            <a:prstGeom prst="ellipse">
              <a:avLst/>
            </a:prstGeom>
            <a:solidFill>
              <a:srgbClr val="404040"/>
            </a:solidFill>
            <a:ln w="9525">
              <a:solidFill>
                <a:srgbClr val="F9F9F9"/>
              </a:solidFill>
              <a:round/>
              <a:headEnd/>
              <a:tailEnd/>
            </a:ln>
            <a:effectLst/>
          </p:spPr>
          <p:txBody>
            <a:bodyPr anchor="ctr"/>
            <a:lstStyle/>
            <a:p>
              <a:pPr algn="ctr" fontAlgn="auto">
                <a:lnSpc>
                  <a:spcPct val="120000"/>
                </a:lnSpc>
                <a:spcBef>
                  <a:spcPts val="0"/>
                </a:spcBef>
                <a:spcAft>
                  <a:spcPts val="0"/>
                </a:spcAft>
                <a:defRPr/>
              </a:pPr>
              <a:r>
                <a:rPr lang="zh-CN" altLang="en-US" sz="2400" b="1" kern="0" dirty="0" smtClean="0">
                  <a:solidFill>
                    <a:schemeClr val="bg1"/>
                  </a:solidFill>
                  <a:latin typeface="Arial" pitchFamily="34" charset="0"/>
                  <a:ea typeface="微软雅黑" pitchFamily="34" charset="-122"/>
                </a:rPr>
                <a:t>添加</a:t>
              </a:r>
              <a:endParaRPr lang="en-US" altLang="zh-CN" sz="2400" b="1" kern="0" dirty="0" smtClean="0">
                <a:solidFill>
                  <a:schemeClr val="bg1"/>
                </a:solidFill>
                <a:latin typeface="Arial" pitchFamily="34" charset="0"/>
                <a:ea typeface="微软雅黑" pitchFamily="34" charset="-122"/>
              </a:endParaRPr>
            </a:p>
            <a:p>
              <a:pPr algn="ctr" fontAlgn="auto">
                <a:lnSpc>
                  <a:spcPct val="120000"/>
                </a:lnSpc>
                <a:spcBef>
                  <a:spcPts val="0"/>
                </a:spcBef>
                <a:spcAft>
                  <a:spcPts val="0"/>
                </a:spcAft>
                <a:defRPr/>
              </a:pPr>
              <a:r>
                <a:rPr lang="zh-CN" altLang="en-US" sz="2400" b="1" kern="0" dirty="0" smtClean="0">
                  <a:solidFill>
                    <a:schemeClr val="bg1"/>
                  </a:solidFill>
                  <a:latin typeface="Arial" pitchFamily="34" charset="0"/>
                  <a:ea typeface="微软雅黑" pitchFamily="34" charset="-122"/>
                </a:rPr>
                <a:t>文本</a:t>
              </a:r>
              <a:endParaRPr lang="zh-CN" altLang="en-US" sz="2400" b="1" kern="0" dirty="0">
                <a:solidFill>
                  <a:schemeClr val="bg1"/>
                </a:solidFill>
                <a:latin typeface="Arial" pitchFamily="34" charset="0"/>
                <a:ea typeface="微软雅黑" pitchFamily="34" charset="-122"/>
              </a:endParaRPr>
            </a:p>
          </p:txBody>
        </p:sp>
        <p:sp>
          <p:nvSpPr>
            <p:cNvPr id="16" name="未知"/>
            <p:cNvSpPr>
              <a:spLocks/>
            </p:cNvSpPr>
            <p:nvPr/>
          </p:nvSpPr>
          <p:spPr bwMode="auto">
            <a:xfrm>
              <a:off x="5049912" y="29029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sz="2400" b="1" kern="0" dirty="0">
                <a:solidFill>
                  <a:schemeClr val="bg1"/>
                </a:solidFill>
                <a:ea typeface="微软雅黑" pitchFamily="34" charset="-122"/>
              </a:endParaRPr>
            </a:p>
          </p:txBody>
        </p:sp>
      </p:grpSp>
      <p:sp>
        <p:nvSpPr>
          <p:cNvPr id="17" name="标题1"/>
          <p:cNvSpPr>
            <a:spLocks noChangeArrowheads="1"/>
          </p:cNvSpPr>
          <p:nvPr/>
        </p:nvSpPr>
        <p:spPr bwMode="gray">
          <a:xfrm>
            <a:off x="2793978" y="1275606"/>
            <a:ext cx="1628775" cy="973931"/>
          </a:xfrm>
          <a:prstGeom prst="roundRect">
            <a:avLst>
              <a:gd name="adj" fmla="val 11921"/>
            </a:avLst>
          </a:pr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r>
              <a:rPr lang="zh-CN" altLang="en-US" kern="0" dirty="0">
                <a:solidFill>
                  <a:srgbClr val="F9F9F9"/>
                </a:solidFill>
                <a:latin typeface="微软雅黑" pitchFamily="34" charset="-122"/>
                <a:ea typeface="微软雅黑" pitchFamily="34" charset="-122"/>
              </a:rPr>
              <a:t>此处添加标题</a:t>
            </a:r>
            <a:r>
              <a:rPr lang="en-US" altLang="zh-CN" kern="0" dirty="0">
                <a:solidFill>
                  <a:srgbClr val="F9F9F9"/>
                </a:solidFill>
                <a:latin typeface="微软雅黑" pitchFamily="34" charset="-122"/>
                <a:ea typeface="微软雅黑" pitchFamily="34" charset="-122"/>
              </a:rPr>
              <a:t>1</a:t>
            </a:r>
            <a:endParaRPr lang="zh-CN" altLang="zh-CN" kern="0" dirty="0">
              <a:solidFill>
                <a:srgbClr val="F9F9F9"/>
              </a:solidFill>
              <a:latin typeface="微软雅黑" pitchFamily="34" charset="-122"/>
              <a:ea typeface="微软雅黑" pitchFamily="34" charset="-122"/>
            </a:endParaRPr>
          </a:p>
        </p:txBody>
      </p:sp>
    </p:spTree>
    <p:extLst>
      <p:ext uri="{BB962C8B-B14F-4D97-AF65-F5344CB8AC3E}">
        <p14:creationId xmlns:p14="http://schemas.microsoft.com/office/powerpoint/2010/main" val="184304405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par>
                                <p:cTn id="15" presetID="8" presetClass="emph" presetSubtype="0" fill="hold" nodeType="withEffect">
                                  <p:stCondLst>
                                    <p:cond delay="0"/>
                                  </p:stCondLst>
                                  <p:childTnLst>
                                    <p:animRot by="21600000">
                                      <p:cBhvr>
                                        <p:cTn id="16" dur="500" fill="hold"/>
                                        <p:tgtEl>
                                          <p:spTgt spid="14"/>
                                        </p:tgtEl>
                                        <p:attrNameLst>
                                          <p:attrName>r</p:attrName>
                                        </p:attrNameLst>
                                      </p:cBhvr>
                                    </p:animRot>
                                  </p:childTnLst>
                                </p:cTn>
                              </p:par>
                            </p:childTnLst>
                          </p:cTn>
                        </p:par>
                        <p:par>
                          <p:cTn id="17" fill="hold">
                            <p:stCondLst>
                              <p:cond delay="7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1200"/>
                            </p:stCondLst>
                            <p:childTnLst>
                              <p:par>
                                <p:cTn id="28" presetID="1" presetClass="entr" presetSubtype="0" fill="hold" grpId="1" nodeType="afterEffect">
                                  <p:stCondLst>
                                    <p:cond delay="500"/>
                                  </p:stCondLst>
                                  <p:childTnLst>
                                    <p:set>
                                      <p:cBhvr>
                                        <p:cTn id="29" dur="1" fill="hold">
                                          <p:stCondLst>
                                            <p:cond delay="0"/>
                                          </p:stCondLst>
                                        </p:cTn>
                                        <p:tgtEl>
                                          <p:spTgt spid="17"/>
                                        </p:tgtEl>
                                        <p:attrNameLst>
                                          <p:attrName>style.visibility</p:attrName>
                                        </p:attrNameLst>
                                      </p:cBhvr>
                                      <p:to>
                                        <p:strVal val="visible"/>
                                      </p:to>
                                    </p:set>
                                  </p:childTnLst>
                                </p:cTn>
                              </p:par>
                              <p:par>
                                <p:cTn id="30" presetID="50" presetClass="path" presetSubtype="0" accel="50000" decel="50000" fill="hold" grpId="0" nodeType="withEffect">
                                  <p:stCondLst>
                                    <p:cond delay="500"/>
                                  </p:stCondLst>
                                  <p:childTnLst>
                                    <p:animMotion origin="layout" path="M 3.61111E-6 8.64198E-7 L 0.00677 8.64198E-7 C 0.00902 0.05185 0.0033 0.2213 0.0033 0.31142 C 0.0033 0.40154 0.00659 0.59228 0.00642 0.54105 L 0.00225 0.00401 " pathEditMode="relative" rAng="0" ptsTypes="FfaAF">
                                      <p:cBhvr>
                                        <p:cTn id="31" dur="2000" fill="hold"/>
                                        <p:tgtEl>
                                          <p:spTgt spid="17"/>
                                        </p:tgtEl>
                                        <p:attrNameLst>
                                          <p:attrName>ppt_x</p:attrName>
                                          <p:attrName>ppt_y</p:attrName>
                                        </p:attrNameLst>
                                      </p:cBhvr>
                                      <p:rCtr x="451" y="29599"/>
                                    </p:animMotion>
                                  </p:childTnLst>
                                </p:cTn>
                              </p:par>
                              <p:par>
                                <p:cTn id="32" presetID="32" presetClass="emph" presetSubtype="0" fill="hold" grpId="2" nodeType="withEffect">
                                  <p:stCondLst>
                                    <p:cond delay="500"/>
                                  </p:stCondLst>
                                  <p:childTnLst>
                                    <p:animRot by="120000">
                                      <p:cBhvr>
                                        <p:cTn id="33" dur="200" fill="hold">
                                          <p:stCondLst>
                                            <p:cond delay="0"/>
                                          </p:stCondLst>
                                        </p:cTn>
                                        <p:tgtEl>
                                          <p:spTgt spid="17"/>
                                        </p:tgtEl>
                                        <p:attrNameLst>
                                          <p:attrName>r</p:attrName>
                                        </p:attrNameLst>
                                      </p:cBhvr>
                                    </p:animRot>
                                    <p:animRot by="-240000">
                                      <p:cBhvr>
                                        <p:cTn id="34" dur="400" fill="hold">
                                          <p:stCondLst>
                                            <p:cond delay="400"/>
                                          </p:stCondLst>
                                        </p:cTn>
                                        <p:tgtEl>
                                          <p:spTgt spid="17"/>
                                        </p:tgtEl>
                                        <p:attrNameLst>
                                          <p:attrName>r</p:attrName>
                                        </p:attrNameLst>
                                      </p:cBhvr>
                                    </p:animRot>
                                    <p:animRot by="240000">
                                      <p:cBhvr>
                                        <p:cTn id="35" dur="400" fill="hold">
                                          <p:stCondLst>
                                            <p:cond delay="800"/>
                                          </p:stCondLst>
                                        </p:cTn>
                                        <p:tgtEl>
                                          <p:spTgt spid="17"/>
                                        </p:tgtEl>
                                        <p:attrNameLst>
                                          <p:attrName>r</p:attrName>
                                        </p:attrNameLst>
                                      </p:cBhvr>
                                    </p:animRot>
                                    <p:animRot by="-240000">
                                      <p:cBhvr>
                                        <p:cTn id="36" dur="400" fill="hold">
                                          <p:stCondLst>
                                            <p:cond delay="1200"/>
                                          </p:stCondLst>
                                        </p:cTn>
                                        <p:tgtEl>
                                          <p:spTgt spid="17"/>
                                        </p:tgtEl>
                                        <p:attrNameLst>
                                          <p:attrName>r</p:attrName>
                                        </p:attrNameLst>
                                      </p:cBhvr>
                                    </p:animRot>
                                    <p:animRot by="120000">
                                      <p:cBhvr>
                                        <p:cTn id="37" dur="400" fill="hold">
                                          <p:stCondLst>
                                            <p:cond delay="1600"/>
                                          </p:stCondLst>
                                        </p:cTn>
                                        <p:tgtEl>
                                          <p:spTgt spid="17"/>
                                        </p:tgtEl>
                                        <p:attrNameLst>
                                          <p:attrName>r</p:attrName>
                                        </p:attrNameLst>
                                      </p:cBhvr>
                                    </p:animRot>
                                  </p:childTnLst>
                                </p:cTn>
                              </p:par>
                              <p:par>
                                <p:cTn id="38" presetID="10" presetClass="entr" presetSubtype="0" fill="hold" grpId="0" nodeType="withEffect">
                                  <p:stCondLst>
                                    <p:cond delay="10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childTnLst>
                          </p:cTn>
                        </p:par>
                        <p:par>
                          <p:cTn id="44" fill="hold">
                            <p:stCondLst>
                              <p:cond delay="37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7" grpId="0" animBg="1"/>
      <p:bldP spid="17" grpId="1" animBg="1"/>
      <p:bldP spid="17"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FFC000">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4040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1229622" y="1074390"/>
            <a:ext cx="3416320" cy="523220"/>
          </a:xfrm>
          <a:prstGeom prst="rect">
            <a:avLst/>
          </a:prstGeom>
          <a:noFill/>
        </p:spPr>
        <p:txBody>
          <a:bodyPr wrap="none" rtlCol="0">
            <a:spAutoFit/>
          </a:bodyPr>
          <a:lstStyle/>
          <a:p>
            <a:r>
              <a:rPr lang="zh-CN" altLang="en-US" sz="2800" b="1" dirty="0" smtClean="0">
                <a:solidFill>
                  <a:srgbClr val="414455"/>
                </a:solidFill>
                <a:latin typeface="微软雅黑" pitchFamily="34" charset="-122"/>
                <a:ea typeface="微软雅黑" pitchFamily="34" charset="-122"/>
              </a:rPr>
              <a:t>关键技术与实践难点</a:t>
            </a:r>
            <a:endParaRPr lang="zh-CN" altLang="en-US" sz="2800" b="1" dirty="0">
              <a:solidFill>
                <a:srgbClr val="414455"/>
              </a:solidFill>
              <a:latin typeface="微软雅黑" pitchFamily="34" charset="-122"/>
              <a:ea typeface="微软雅黑" pitchFamily="34" charset="-122"/>
            </a:endParaRPr>
          </a:p>
        </p:txBody>
      </p:sp>
      <p:sp>
        <p:nvSpPr>
          <p:cNvPr id="8" name="TextBox 7"/>
          <p:cNvSpPr txBox="1"/>
          <p:nvPr/>
        </p:nvSpPr>
        <p:spPr>
          <a:xfrm>
            <a:off x="2168955" y="2105106"/>
            <a:ext cx="1499128" cy="400110"/>
          </a:xfrm>
          <a:prstGeom prst="rect">
            <a:avLst/>
          </a:prstGeom>
          <a:noFill/>
        </p:spPr>
        <p:txBody>
          <a:bodyPr wrap="none" rtlCol="0">
            <a:spAutoFit/>
          </a:bodyPr>
          <a:lstStyle/>
          <a:p>
            <a:pPr marL="285750" indent="-285750">
              <a:buFont typeface="Wingdings" pitchFamily="2" charset="2"/>
              <a:buChar char="Ø"/>
            </a:pPr>
            <a:r>
              <a:rPr lang="zh-CN" altLang="en-US" sz="2000" dirty="0" smtClean="0">
                <a:solidFill>
                  <a:srgbClr val="FFFFFF"/>
                </a:solidFill>
                <a:latin typeface="微软雅黑" pitchFamily="34" charset="-122"/>
                <a:ea typeface="微软雅黑" pitchFamily="34" charset="-122"/>
              </a:rPr>
              <a:t>关键技术</a:t>
            </a:r>
            <a:endParaRPr lang="zh-CN" altLang="en-US" sz="2000" dirty="0">
              <a:solidFill>
                <a:srgbClr val="FFFFFF"/>
              </a:solidFill>
              <a:latin typeface="微软雅黑" pitchFamily="34" charset="-122"/>
              <a:ea typeface="微软雅黑" pitchFamily="34" charset="-122"/>
            </a:endParaRPr>
          </a:p>
        </p:txBody>
      </p:sp>
      <p:sp>
        <p:nvSpPr>
          <p:cNvPr id="9" name="TextBox 8"/>
          <p:cNvSpPr txBox="1"/>
          <p:nvPr/>
        </p:nvSpPr>
        <p:spPr>
          <a:xfrm>
            <a:off x="4499992" y="2101280"/>
            <a:ext cx="1499128" cy="400110"/>
          </a:xfrm>
          <a:prstGeom prst="rect">
            <a:avLst/>
          </a:prstGeom>
          <a:noFill/>
        </p:spPr>
        <p:txBody>
          <a:bodyPr wrap="none" rtlCol="0">
            <a:spAutoFit/>
          </a:bodyPr>
          <a:lstStyle/>
          <a:p>
            <a:pPr marL="285750" indent="-285750">
              <a:buFont typeface="Wingdings" pitchFamily="2" charset="2"/>
              <a:buChar char="Ø"/>
            </a:pPr>
            <a:r>
              <a:rPr lang="zh-CN" altLang="en-US" sz="2000" dirty="0" smtClean="0">
                <a:solidFill>
                  <a:srgbClr val="FFFFFF"/>
                </a:solidFill>
                <a:latin typeface="微软雅黑" pitchFamily="34" charset="-122"/>
                <a:ea typeface="微软雅黑" pitchFamily="34" charset="-122"/>
              </a:rPr>
              <a:t>实践难点</a:t>
            </a:r>
            <a:endParaRPr lang="zh-CN" altLang="en-US" sz="2000" dirty="0">
              <a:solidFill>
                <a:srgbClr val="FFFFFF"/>
              </a:solidFill>
              <a:latin typeface="微软雅黑" pitchFamily="34" charset="-122"/>
              <a:ea typeface="微软雅黑" pitchFamily="34" charset="-122"/>
            </a:endParaRPr>
          </a:p>
        </p:txBody>
      </p:sp>
      <p:sp>
        <p:nvSpPr>
          <p:cNvPr id="13" name="TextBox 12"/>
          <p:cNvSpPr txBox="1"/>
          <p:nvPr/>
        </p:nvSpPr>
        <p:spPr>
          <a:xfrm>
            <a:off x="2182853" y="2709785"/>
            <a:ext cx="2012089" cy="400110"/>
          </a:xfrm>
          <a:prstGeom prst="rect">
            <a:avLst/>
          </a:prstGeom>
          <a:noFill/>
        </p:spPr>
        <p:txBody>
          <a:bodyPr wrap="none" rtlCol="0">
            <a:spAutoFit/>
          </a:bodyPr>
          <a:lstStyle/>
          <a:p>
            <a:pPr marL="285750" indent="-285750">
              <a:buFont typeface="Wingdings" pitchFamily="2" charset="2"/>
              <a:buChar char="Ø"/>
            </a:pPr>
            <a:r>
              <a:rPr lang="zh-CN" altLang="en-US" sz="2000" dirty="0" smtClean="0">
                <a:solidFill>
                  <a:srgbClr val="FFFFFF"/>
                </a:solidFill>
                <a:latin typeface="微软雅黑" pitchFamily="34" charset="-122"/>
                <a:ea typeface="微软雅黑" pitchFamily="34" charset="-122"/>
              </a:rPr>
              <a:t>案例对比分析</a:t>
            </a:r>
            <a:endParaRPr lang="zh-CN" altLang="en-US" sz="2000"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532582150"/>
      </p:ext>
    </p:extLst>
  </p:cSld>
  <p:clrMapOvr>
    <a:masterClrMapping/>
  </p:clrMapOvr>
  <p:transition spd="slow" advTm="13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8" grpId="0"/>
      <p:bldP spid="9" grpId="0"/>
      <p:bldP spid="13" grpId="0"/>
    </p:bldLst>
  </p:timing>
  <p:extLst mod="1">
    <p:ext uri="{E180D4A7-C9FB-4DFB-919C-405C955672EB}">
      <p14:showEvtLst xmlns:p14="http://schemas.microsoft.com/office/powerpoint/2010/main">
        <p14:playEvt time="0" objId="1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关键技术</a:t>
            </a:r>
          </a:p>
        </p:txBody>
      </p:sp>
      <p:sp>
        <p:nvSpPr>
          <p:cNvPr id="5" name="椭圆 4"/>
          <p:cNvSpPr/>
          <p:nvPr/>
        </p:nvSpPr>
        <p:spPr>
          <a:xfrm>
            <a:off x="2142942" y="1347614"/>
            <a:ext cx="2964382" cy="2963225"/>
          </a:xfrm>
          <a:prstGeom prst="ellipse">
            <a:avLst/>
          </a:prstGeom>
          <a:solidFill>
            <a:srgbClr val="404040"/>
          </a:solidFill>
          <a:ln w="25400" cap="flat" cmpd="sng" algn="ctr">
            <a:solidFill>
              <a:schemeClr val="bg1">
                <a:lumMod val="85000"/>
              </a:schemeClr>
            </a:solidFill>
            <a:prstDash val="solid"/>
          </a:ln>
          <a:effectLst/>
        </p:spPr>
        <p:txBody>
          <a:bodyPr lIns="68589" tIns="34295" rIns="68589" bIns="34295" rtlCol="0" anchor="ctr"/>
          <a:lstStyle/>
          <a:p>
            <a:pPr algn="ctr">
              <a:defRPr/>
            </a:pPr>
            <a:endParaRPr lang="en-US" kern="0">
              <a:solidFill>
                <a:sysClr val="window" lastClr="FFFFFF"/>
              </a:solidFill>
              <a:latin typeface="Calibri"/>
            </a:endParaRPr>
          </a:p>
        </p:txBody>
      </p:sp>
      <p:sp>
        <p:nvSpPr>
          <p:cNvPr id="6" name="椭圆 5"/>
          <p:cNvSpPr/>
          <p:nvPr/>
        </p:nvSpPr>
        <p:spPr>
          <a:xfrm>
            <a:off x="4840166" y="2545294"/>
            <a:ext cx="534316" cy="534107"/>
          </a:xfrm>
          <a:prstGeom prst="ellipse">
            <a:avLst/>
          </a:prstGeom>
          <a:solidFill>
            <a:srgbClr val="404040"/>
          </a:solidFill>
          <a:ln w="57150" cap="flat" cmpd="sng" algn="ctr">
            <a:solidFill>
              <a:schemeClr val="bg1"/>
            </a:solidFill>
            <a:prstDash val="solid"/>
          </a:ln>
          <a:effectLst/>
        </p:spPr>
        <p:txBody>
          <a:bodyPr lIns="68589" tIns="34295" rIns="68589" bIns="34295" rtlCol="0" anchor="ctr"/>
          <a:lstStyle/>
          <a:p>
            <a:pPr algn="ctr">
              <a:defRPr/>
            </a:pPr>
            <a:r>
              <a:rPr lang="en-US" sz="2700" kern="0">
                <a:solidFill>
                  <a:sysClr val="window" lastClr="FFFFFF"/>
                </a:solidFill>
                <a:latin typeface="Calibri"/>
              </a:rPr>
              <a:t>2</a:t>
            </a:r>
          </a:p>
        </p:txBody>
      </p:sp>
      <p:sp>
        <p:nvSpPr>
          <p:cNvPr id="7" name="椭圆 6"/>
          <p:cNvSpPr/>
          <p:nvPr/>
        </p:nvSpPr>
        <p:spPr>
          <a:xfrm>
            <a:off x="1376304" y="2085357"/>
            <a:ext cx="1488320" cy="1487740"/>
          </a:xfrm>
          <a:prstGeom prst="ellipse">
            <a:avLst/>
          </a:prstGeom>
          <a:solidFill>
            <a:srgbClr val="FFC000"/>
          </a:solidFill>
          <a:ln w="25400" cap="flat" cmpd="sng" algn="ctr">
            <a:noFill/>
            <a:prstDash val="solid"/>
          </a:ln>
          <a:effectLst/>
        </p:spPr>
        <p:txBody>
          <a:bodyPr lIns="68589" tIns="34295" rIns="68589" bIns="34295" rtlCol="0" anchor="ctr"/>
          <a:lstStyle/>
          <a:p>
            <a:pPr algn="ctr">
              <a:defRPr/>
            </a:pPr>
            <a:r>
              <a:rPr lang="zh-CN" altLang="en-US" sz="1500" kern="0">
                <a:solidFill>
                  <a:sysClr val="window" lastClr="FFFFFF"/>
                </a:solidFill>
                <a:latin typeface="微软雅黑" pitchFamily="34" charset="-122"/>
                <a:ea typeface="微软雅黑" pitchFamily="34" charset="-122"/>
              </a:rPr>
              <a:t>添加标题</a:t>
            </a:r>
            <a:endParaRPr lang="en-US" sz="1500" kern="0">
              <a:solidFill>
                <a:sysClr val="window" lastClr="FFFFFF"/>
              </a:solidFill>
              <a:latin typeface="微软雅黑" pitchFamily="34" charset="-122"/>
              <a:ea typeface="微软雅黑" pitchFamily="34" charset="-122"/>
            </a:endParaRPr>
          </a:p>
        </p:txBody>
      </p:sp>
      <p:sp>
        <p:nvSpPr>
          <p:cNvPr id="9" name="椭圆 8"/>
          <p:cNvSpPr/>
          <p:nvPr/>
        </p:nvSpPr>
        <p:spPr>
          <a:xfrm>
            <a:off x="4305850" y="1347614"/>
            <a:ext cx="534316" cy="534107"/>
          </a:xfrm>
          <a:prstGeom prst="ellipse">
            <a:avLst/>
          </a:prstGeom>
          <a:solidFill>
            <a:srgbClr val="404040"/>
          </a:solidFill>
          <a:ln w="57150" cap="flat" cmpd="sng" algn="ctr">
            <a:solidFill>
              <a:schemeClr val="bg1"/>
            </a:solidFill>
            <a:prstDash val="solid"/>
          </a:ln>
          <a:effectLst/>
        </p:spPr>
        <p:txBody>
          <a:bodyPr lIns="68589" tIns="34295" rIns="68589" bIns="34295" rtlCol="0" anchor="ctr"/>
          <a:lstStyle/>
          <a:p>
            <a:pPr algn="ctr">
              <a:defRPr/>
            </a:pPr>
            <a:r>
              <a:rPr lang="en-US" sz="2700" kern="0">
                <a:solidFill>
                  <a:sysClr val="window" lastClr="FFFFFF"/>
                </a:solidFill>
                <a:latin typeface="Calibri"/>
              </a:rPr>
              <a:t>1</a:t>
            </a:r>
          </a:p>
        </p:txBody>
      </p:sp>
      <p:sp>
        <p:nvSpPr>
          <p:cNvPr id="10" name="椭圆 9"/>
          <p:cNvSpPr/>
          <p:nvPr/>
        </p:nvSpPr>
        <p:spPr>
          <a:xfrm>
            <a:off x="4305850" y="3784529"/>
            <a:ext cx="534316" cy="534107"/>
          </a:xfrm>
          <a:prstGeom prst="ellipse">
            <a:avLst/>
          </a:prstGeom>
          <a:solidFill>
            <a:srgbClr val="404040"/>
          </a:solidFill>
          <a:ln w="57150" cap="flat" cmpd="sng" algn="ctr">
            <a:solidFill>
              <a:schemeClr val="bg1"/>
            </a:solidFill>
            <a:prstDash val="solid"/>
          </a:ln>
          <a:effectLst/>
        </p:spPr>
        <p:txBody>
          <a:bodyPr lIns="68589" tIns="34295" rIns="68589" bIns="34295" rtlCol="0" anchor="ctr"/>
          <a:lstStyle/>
          <a:p>
            <a:pPr algn="ctr">
              <a:defRPr/>
            </a:pPr>
            <a:r>
              <a:rPr lang="en-US" sz="2700" kern="0">
                <a:solidFill>
                  <a:sysClr val="window" lastClr="FFFFFF"/>
                </a:solidFill>
                <a:latin typeface="Calibri"/>
              </a:rPr>
              <a:t>3</a:t>
            </a:r>
          </a:p>
        </p:txBody>
      </p:sp>
      <p:sp>
        <p:nvSpPr>
          <p:cNvPr id="11" name="TextBox 10"/>
          <p:cNvSpPr txBox="1"/>
          <p:nvPr/>
        </p:nvSpPr>
        <p:spPr>
          <a:xfrm>
            <a:off x="2993905" y="1984380"/>
            <a:ext cx="1728867" cy="1689693"/>
          </a:xfrm>
          <a:prstGeom prst="rect">
            <a:avLst/>
          </a:prstGeom>
          <a:noFill/>
        </p:spPr>
        <p:txBody>
          <a:bodyPr wrap="square" lIns="68589" tIns="34295" rIns="68589" bIns="34295" rtlCol="0">
            <a:spAutoFit/>
          </a:bodyPr>
          <a:lstStyle/>
          <a:p>
            <a:pPr>
              <a:lnSpc>
                <a:spcPct val="130000"/>
              </a:lnSpc>
            </a:pPr>
            <a:r>
              <a:rPr lang="zh-CN" altLang="en-US" sz="9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a:t>
            </a:r>
            <a:r>
              <a:rPr lang="zh-CN" altLang="en-US" sz="900">
                <a:solidFill>
                  <a:schemeClr val="bg1"/>
                </a:solidFill>
                <a:latin typeface="微软雅黑" pitchFamily="34" charset="-122"/>
                <a:ea typeface="微软雅黑" pitchFamily="34" charset="-122"/>
              </a:rPr>
              <a:t>在这里。您的内容打在这里，或者通过复制您的文本后，在此框中选择粘贴。您的内容打在这里。您的内容打在这里，或者通过复制您的文本后，在此框中选择粘贴。</a:t>
            </a:r>
          </a:p>
        </p:txBody>
      </p:sp>
      <p:sp>
        <p:nvSpPr>
          <p:cNvPr id="12" name="TextBox 11"/>
          <p:cNvSpPr txBox="1"/>
          <p:nvPr/>
        </p:nvSpPr>
        <p:spPr>
          <a:xfrm>
            <a:off x="5102338" y="1278237"/>
            <a:ext cx="2564449" cy="789457"/>
          </a:xfrm>
          <a:prstGeom prst="rect">
            <a:avLst/>
          </a:prstGeom>
          <a:noFill/>
        </p:spPr>
        <p:txBody>
          <a:bodyPr wrap="square" lIns="68589" tIns="34295" rIns="68589" bIns="34295"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3" name="TextBox 12"/>
          <p:cNvSpPr txBox="1"/>
          <p:nvPr/>
        </p:nvSpPr>
        <p:spPr>
          <a:xfrm>
            <a:off x="5453467" y="2443279"/>
            <a:ext cx="2564449" cy="789457"/>
          </a:xfrm>
          <a:prstGeom prst="rect">
            <a:avLst/>
          </a:prstGeom>
          <a:noFill/>
        </p:spPr>
        <p:txBody>
          <a:bodyPr wrap="square" lIns="68589" tIns="34295" rIns="68589" bIns="34295"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a:t>
            </a:r>
            <a:r>
              <a:rPr lang="zh-CN" altLang="en-US" sz="900">
                <a:solidFill>
                  <a:schemeClr val="tx1">
                    <a:lumMod val="50000"/>
                    <a:lumOff val="50000"/>
                  </a:schemeClr>
                </a:solidFill>
                <a:latin typeface="微软雅黑" pitchFamily="34" charset="-122"/>
                <a:ea typeface="微软雅黑" pitchFamily="34" charset="-122"/>
              </a:rPr>
              <a:t>文字。您的内容打在这里，或者通过复制您的文本后，在此框中选择粘贴，并选择只保留文字。</a:t>
            </a:r>
          </a:p>
        </p:txBody>
      </p:sp>
      <p:sp>
        <p:nvSpPr>
          <p:cNvPr id="14" name="TextBox 13"/>
          <p:cNvSpPr txBox="1"/>
          <p:nvPr/>
        </p:nvSpPr>
        <p:spPr>
          <a:xfrm>
            <a:off x="5107324" y="3674073"/>
            <a:ext cx="2564449" cy="789457"/>
          </a:xfrm>
          <a:prstGeom prst="rect">
            <a:avLst/>
          </a:prstGeom>
          <a:noFill/>
        </p:spPr>
        <p:txBody>
          <a:bodyPr wrap="square" lIns="68589" tIns="34295" rIns="68589" bIns="34295"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Tree>
    <p:extLst>
      <p:ext uri="{BB962C8B-B14F-4D97-AF65-F5344CB8AC3E}">
        <p14:creationId xmlns:p14="http://schemas.microsoft.com/office/powerpoint/2010/main" val="633258457"/>
      </p:ext>
    </p:extLst>
  </p:cSld>
  <p:clrMapOvr>
    <a:masterClrMapping/>
  </p:clrMapOvr>
  <p:transition spd="slow"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00"/>
                                </p:stCondLst>
                                <p:childTnLst>
                                  <p:par>
                                    <p:cTn id="16" presetID="2" presetClass="entr" presetSubtype="8" fill="hold" grpId="0" nodeType="afterEffect" p14:presetBounceEnd="46000">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46000">
                                          <p:cBhvr additive="base">
                                            <p:cTn id="18" dur="500" fill="hold"/>
                                            <p:tgtEl>
                                              <p:spTgt spid="7"/>
                                            </p:tgtEl>
                                            <p:attrNameLst>
                                              <p:attrName>ppt_x</p:attrName>
                                            </p:attrNameLst>
                                          </p:cBhvr>
                                          <p:tavLst>
                                            <p:tav tm="0">
                                              <p:val>
                                                <p:strVal val="0-#ppt_w/2"/>
                                              </p:val>
                                            </p:tav>
                                            <p:tav tm="100000">
                                              <p:val>
                                                <p:strVal val="#ppt_x"/>
                                              </p:val>
                                            </p:tav>
                                          </p:tavLst>
                                        </p:anim>
                                        <p:anim calcmode="lin" valueType="num" p14:bounceEnd="46000">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2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2700"/>
                                </p:stCondLst>
                                <p:childTnLst>
                                  <p:par>
                                    <p:cTn id="41" presetID="1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p:tgtEl>
                                              <p:spTgt spid="13"/>
                                            </p:tgtEl>
                                            <p:attrNameLst>
                                              <p:attrName>ppt_x</p:attrName>
                                            </p:attrNameLst>
                                          </p:cBhvr>
                                          <p:tavLst>
                                            <p:tav tm="0">
                                              <p:val>
                                                <p:strVal val="#ppt_x-#ppt_w*1.125000"/>
                                              </p:val>
                                            </p:tav>
                                            <p:tav tm="100000">
                                              <p:val>
                                                <p:strVal val="#ppt_x"/>
                                              </p:val>
                                            </p:tav>
                                          </p:tavLst>
                                        </p:anim>
                                        <p:animEffect transition="in" filter="wipe(right)">
                                          <p:cBhvr>
                                            <p:cTn id="48" dur="500"/>
                                            <p:tgtEl>
                                              <p:spTgt spid="13"/>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p:tgtEl>
                                              <p:spTgt spid="14"/>
                                            </p:tgtEl>
                                            <p:attrNameLst>
                                              <p:attrName>ppt_x</p:attrName>
                                            </p:attrNameLst>
                                          </p:cBhvr>
                                          <p:tavLst>
                                            <p:tav tm="0">
                                              <p:val>
                                                <p:strVal val="#ppt_x-#ppt_w*1.125000"/>
                                              </p:val>
                                            </p:tav>
                                            <p:tav tm="100000">
                                              <p:val>
                                                <p:strVal val="#ppt_x"/>
                                              </p:val>
                                            </p:tav>
                                          </p:tavLst>
                                        </p:anim>
                                        <p:animEffect transition="in" filter="wipe(righ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2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2700"/>
                                </p:stCondLst>
                                <p:childTnLst>
                                  <p:par>
                                    <p:cTn id="41" presetID="1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p:tgtEl>
                                              <p:spTgt spid="13"/>
                                            </p:tgtEl>
                                            <p:attrNameLst>
                                              <p:attrName>ppt_x</p:attrName>
                                            </p:attrNameLst>
                                          </p:cBhvr>
                                          <p:tavLst>
                                            <p:tav tm="0">
                                              <p:val>
                                                <p:strVal val="#ppt_x-#ppt_w*1.125000"/>
                                              </p:val>
                                            </p:tav>
                                            <p:tav tm="100000">
                                              <p:val>
                                                <p:strVal val="#ppt_x"/>
                                              </p:val>
                                            </p:tav>
                                          </p:tavLst>
                                        </p:anim>
                                        <p:animEffect transition="in" filter="wipe(right)">
                                          <p:cBhvr>
                                            <p:cTn id="48" dur="500"/>
                                            <p:tgtEl>
                                              <p:spTgt spid="13"/>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p:tgtEl>
                                              <p:spTgt spid="14"/>
                                            </p:tgtEl>
                                            <p:attrNameLst>
                                              <p:attrName>ppt_x</p:attrName>
                                            </p:attrNameLst>
                                          </p:cBhvr>
                                          <p:tavLst>
                                            <p:tav tm="0">
                                              <p:val>
                                                <p:strVal val="#ppt_x-#ppt_w*1.125000"/>
                                              </p:val>
                                            </p:tav>
                                            <p:tav tm="100000">
                                              <p:val>
                                                <p:strVal val="#ppt_x"/>
                                              </p:val>
                                            </p:tav>
                                          </p:tavLst>
                                        </p:anim>
                                        <p:animEffect transition="in" filter="wipe(righ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p:bldP spid="12" grpId="0"/>
          <p:bldP spid="13" grpId="0"/>
          <p:bldP spid="1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实践难点</a:t>
            </a:r>
            <a:endParaRPr lang="zh-CN" altLang="en-US" b="1" dirty="0">
              <a:latin typeface="微软雅黑" pitchFamily="34" charset="-122"/>
              <a:ea typeface="微软雅黑" pitchFamily="34" charset="-122"/>
            </a:endParaRPr>
          </a:p>
        </p:txBody>
      </p:sp>
      <p:sp>
        <p:nvSpPr>
          <p:cNvPr id="5" name="矩形 4"/>
          <p:cNvSpPr/>
          <p:nvPr/>
        </p:nvSpPr>
        <p:spPr>
          <a:xfrm>
            <a:off x="2336411" y="3688970"/>
            <a:ext cx="5293497" cy="860952"/>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单击此处输入文本</a:t>
            </a:r>
          </a:p>
        </p:txBody>
      </p:sp>
      <p:grpSp>
        <p:nvGrpSpPr>
          <p:cNvPr id="6" name="Group 38"/>
          <p:cNvGrpSpPr>
            <a:grpSpLocks/>
          </p:cNvGrpSpPr>
          <p:nvPr/>
        </p:nvGrpSpPr>
        <p:grpSpPr bwMode="auto">
          <a:xfrm>
            <a:off x="3852620" y="3224848"/>
            <a:ext cx="1585583" cy="1783096"/>
            <a:chOff x="2924" y="2112"/>
            <a:chExt cx="614" cy="705"/>
          </a:xfrm>
        </p:grpSpPr>
        <p:sp>
          <p:nvSpPr>
            <p:cNvPr id="7" name="Oval 39"/>
            <p:cNvSpPr>
              <a:spLocks noChangeArrowheads="1"/>
            </p:cNvSpPr>
            <p:nvPr/>
          </p:nvSpPr>
          <p:spPr bwMode="auto">
            <a:xfrm>
              <a:off x="2924" y="2613"/>
              <a:ext cx="590" cy="204"/>
            </a:xfrm>
            <a:prstGeom prst="ellipse">
              <a:avLst/>
            </a:prstGeom>
            <a:gradFill rotWithShape="1">
              <a:gsLst>
                <a:gs pos="0">
                  <a:sysClr val="windowText" lastClr="000000">
                    <a:alpha val="50000"/>
                  </a:sysClr>
                </a:gs>
                <a:gs pos="100000">
                  <a:sysClr val="windowText" lastClr="000000">
                    <a:gamma/>
                    <a:shade val="46275"/>
                    <a:invGamma/>
                    <a:alpha val="0"/>
                  </a:sysClr>
                </a:gs>
              </a:gsLst>
              <a:path path="shape">
                <a:fillToRect l="50000" t="50000" r="50000" b="50000"/>
              </a:path>
            </a:gradFill>
            <a:ln w="31750" cap="rnd" algn="ctr">
              <a:no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9" name="Group 40"/>
            <p:cNvGrpSpPr>
              <a:grpSpLocks/>
            </p:cNvGrpSpPr>
            <p:nvPr/>
          </p:nvGrpSpPr>
          <p:grpSpPr bwMode="auto">
            <a:xfrm>
              <a:off x="2925" y="2112"/>
              <a:ext cx="613" cy="616"/>
              <a:chOff x="1157" y="1795"/>
              <a:chExt cx="613" cy="616"/>
            </a:xfrm>
          </p:grpSpPr>
          <p:grpSp>
            <p:nvGrpSpPr>
              <p:cNvPr id="10" name="Group 41"/>
              <p:cNvGrpSpPr>
                <a:grpSpLocks/>
              </p:cNvGrpSpPr>
              <p:nvPr/>
            </p:nvGrpSpPr>
            <p:grpSpPr bwMode="auto">
              <a:xfrm>
                <a:off x="1157" y="1795"/>
                <a:ext cx="613" cy="616"/>
                <a:chOff x="2335" y="1134"/>
                <a:chExt cx="1089" cy="1094"/>
              </a:xfrm>
            </p:grpSpPr>
            <p:sp>
              <p:nvSpPr>
                <p:cNvPr id="12" name="Oval 42"/>
                <p:cNvSpPr>
                  <a:spLocks noChangeArrowheads="1"/>
                </p:cNvSpPr>
                <p:nvPr/>
              </p:nvSpPr>
              <p:spPr bwMode="auto">
                <a:xfrm>
                  <a:off x="2335" y="1139"/>
                  <a:ext cx="1089" cy="1089"/>
                </a:xfrm>
                <a:prstGeom prst="ellipse">
                  <a:avLst/>
                </a:prstGeom>
                <a:solidFill>
                  <a:srgbClr val="404040"/>
                </a:solidFill>
                <a:ln w="9525" cap="rnd">
                  <a:noFill/>
                  <a:prstDash val="solid"/>
                  <a:round/>
                  <a:headEnd/>
                  <a:tailEnd/>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grpSp>
              <p:nvGrpSpPr>
                <p:cNvPr id="13" name="Group 43"/>
                <p:cNvGrpSpPr>
                  <a:grpSpLocks/>
                </p:cNvGrpSpPr>
                <p:nvPr/>
              </p:nvGrpSpPr>
              <p:grpSpPr bwMode="auto">
                <a:xfrm>
                  <a:off x="2426" y="1134"/>
                  <a:ext cx="908" cy="298"/>
                  <a:chOff x="1431" y="1808"/>
                  <a:chExt cx="907" cy="297"/>
                </a:xfrm>
              </p:grpSpPr>
              <p:sp>
                <p:nvSpPr>
                  <p:cNvPr id="14" name="Freeform 44"/>
                  <p:cNvSpPr>
                    <a:spLocks/>
                  </p:cNvSpPr>
                  <p:nvPr/>
                </p:nvSpPr>
                <p:spPr bwMode="auto">
                  <a:xfrm>
                    <a:off x="1431" y="1808"/>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5" name="Oval 45"/>
                  <p:cNvSpPr>
                    <a:spLocks noChangeArrowheads="1"/>
                  </p:cNvSpPr>
                  <p:nvPr/>
                </p:nvSpPr>
                <p:spPr bwMode="auto">
                  <a:xfrm>
                    <a:off x="1771" y="1843"/>
                    <a:ext cx="227" cy="204"/>
                  </a:xfrm>
                  <a:prstGeom prst="ellipse">
                    <a:avLst/>
                  </a:prstGeom>
                  <a:gradFill rotWithShape="1">
                    <a:gsLst>
                      <a:gs pos="0">
                        <a:sysClr val="window" lastClr="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grpSp>
          <p:sp>
            <p:nvSpPr>
              <p:cNvPr id="11" name="Text Box 46"/>
              <p:cNvSpPr txBox="1">
                <a:spLocks noChangeArrowheads="1"/>
              </p:cNvSpPr>
              <p:nvPr/>
            </p:nvSpPr>
            <p:spPr bwMode="auto">
              <a:xfrm>
                <a:off x="1301" y="2032"/>
                <a:ext cx="319"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微软雅黑" pitchFamily="34" charset="-122"/>
                  </a:defRPr>
                </a:lvl1pPr>
                <a:lvl2pPr marL="742950" indent="-285750" eaLnBrk="0" hangingPunct="0">
                  <a:defRPr b="1">
                    <a:solidFill>
                      <a:schemeClr val="tx1"/>
                    </a:solidFill>
                    <a:latin typeface="Arial" charset="0"/>
                    <a:ea typeface="微软雅黑" pitchFamily="34" charset="-122"/>
                  </a:defRPr>
                </a:lvl2pPr>
                <a:lvl3pPr marL="1143000" indent="-228600" eaLnBrk="0" hangingPunct="0">
                  <a:defRPr b="1">
                    <a:solidFill>
                      <a:schemeClr val="tx1"/>
                    </a:solidFill>
                    <a:latin typeface="Arial" charset="0"/>
                    <a:ea typeface="微软雅黑" pitchFamily="34" charset="-122"/>
                  </a:defRPr>
                </a:lvl3pPr>
                <a:lvl4pPr marL="1600200" indent="-228600" eaLnBrk="0" hangingPunct="0">
                  <a:defRPr b="1">
                    <a:solidFill>
                      <a:schemeClr val="tx1"/>
                    </a:solidFill>
                    <a:latin typeface="Arial" charset="0"/>
                    <a:ea typeface="微软雅黑" pitchFamily="34" charset="-122"/>
                  </a:defRPr>
                </a:lvl4pPr>
                <a:lvl5pPr marL="2057400" indent="-228600" eaLnBrk="0" hangingPunct="0">
                  <a:defRPr b="1">
                    <a:solidFill>
                      <a:schemeClr val="tx1"/>
                    </a:solidFill>
                    <a:latin typeface="Arial" charset="0"/>
                    <a:ea typeface="微软雅黑" pitchFamily="34" charset="-122"/>
                  </a:defRPr>
                </a:lvl5pPr>
                <a:lvl6pPr marL="2514600" indent="-228600" eaLnBrk="0" fontAlgn="base" hangingPunct="0">
                  <a:spcBef>
                    <a:spcPct val="0"/>
                  </a:spcBef>
                  <a:spcAft>
                    <a:spcPct val="0"/>
                  </a:spcAft>
                  <a:defRPr b="1">
                    <a:solidFill>
                      <a:schemeClr val="tx1"/>
                    </a:solidFill>
                    <a:latin typeface="Arial" charset="0"/>
                    <a:ea typeface="微软雅黑" pitchFamily="34" charset="-122"/>
                  </a:defRPr>
                </a:lvl6pPr>
                <a:lvl7pPr marL="2971800" indent="-228600" eaLnBrk="0" fontAlgn="base" hangingPunct="0">
                  <a:spcBef>
                    <a:spcPct val="0"/>
                  </a:spcBef>
                  <a:spcAft>
                    <a:spcPct val="0"/>
                  </a:spcAft>
                  <a:defRPr b="1">
                    <a:solidFill>
                      <a:schemeClr val="tx1"/>
                    </a:solidFill>
                    <a:latin typeface="Arial" charset="0"/>
                    <a:ea typeface="微软雅黑" pitchFamily="34" charset="-122"/>
                  </a:defRPr>
                </a:lvl7pPr>
                <a:lvl8pPr marL="3429000" indent="-228600" eaLnBrk="0" fontAlgn="base" hangingPunct="0">
                  <a:spcBef>
                    <a:spcPct val="0"/>
                  </a:spcBef>
                  <a:spcAft>
                    <a:spcPct val="0"/>
                  </a:spcAft>
                  <a:defRPr b="1">
                    <a:solidFill>
                      <a:schemeClr val="tx1"/>
                    </a:solidFill>
                    <a:latin typeface="Arial" charset="0"/>
                    <a:ea typeface="微软雅黑" pitchFamily="34" charset="-122"/>
                  </a:defRPr>
                </a:lvl8pPr>
                <a:lvl9pPr marL="3886200" indent="-228600" eaLnBrk="0" fontAlgn="base" hangingPunct="0">
                  <a:spcBef>
                    <a:spcPct val="0"/>
                  </a:spcBef>
                  <a:spcAft>
                    <a:spcPct val="0"/>
                  </a:spcAft>
                  <a:defRPr b="1">
                    <a:solidFill>
                      <a:schemeClr val="tx1"/>
                    </a:solidFill>
                    <a:latin typeface="Arial" charset="0"/>
                    <a:ea typeface="微软雅黑" pitchFamily="34" charset="-122"/>
                  </a:defRPr>
                </a:lvl9pPr>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zh-CN" altLang="en-US" sz="28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文本</a:t>
                </a:r>
                <a:endParaRPr kumimoji="1" lang="ko-KR" altLang="en-US" sz="2800" b="1" i="0" u="none" strike="noStrike" kern="0" cap="none" spc="0" normalizeH="0" baseline="0" noProof="0" dirty="0">
                  <a:ln>
                    <a:noFill/>
                  </a:ln>
                  <a:solidFill>
                    <a:sysClr val="window" lastClr="FFFFFF"/>
                  </a:solidFill>
                  <a:effectLst/>
                  <a:uLnTx/>
                  <a:uFillTx/>
                  <a:latin typeface="微软雅黑" pitchFamily="34" charset="-122"/>
                </a:endParaRPr>
              </a:p>
            </p:txBody>
          </p:sp>
        </p:grpSp>
      </p:grpSp>
      <p:sp>
        <p:nvSpPr>
          <p:cNvPr id="16" name="矩形 15"/>
          <p:cNvSpPr/>
          <p:nvPr/>
        </p:nvSpPr>
        <p:spPr>
          <a:xfrm>
            <a:off x="1027493" y="2196566"/>
            <a:ext cx="5697542" cy="70662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单击此处输入文本</a:t>
            </a:r>
          </a:p>
        </p:txBody>
      </p:sp>
      <p:grpSp>
        <p:nvGrpSpPr>
          <p:cNvPr id="17" name="Group 38"/>
          <p:cNvGrpSpPr>
            <a:grpSpLocks/>
          </p:cNvGrpSpPr>
          <p:nvPr/>
        </p:nvGrpSpPr>
        <p:grpSpPr bwMode="auto">
          <a:xfrm>
            <a:off x="4049482" y="1880075"/>
            <a:ext cx="1226239" cy="1373122"/>
            <a:chOff x="2924" y="2115"/>
            <a:chExt cx="614" cy="702"/>
          </a:xfrm>
        </p:grpSpPr>
        <p:sp>
          <p:nvSpPr>
            <p:cNvPr id="18" name="Oval 39"/>
            <p:cNvSpPr>
              <a:spLocks noChangeArrowheads="1"/>
            </p:cNvSpPr>
            <p:nvPr/>
          </p:nvSpPr>
          <p:spPr bwMode="auto">
            <a:xfrm>
              <a:off x="2924" y="2613"/>
              <a:ext cx="590" cy="204"/>
            </a:xfrm>
            <a:prstGeom prst="ellipse">
              <a:avLst/>
            </a:prstGeom>
            <a:gradFill rotWithShape="1">
              <a:gsLst>
                <a:gs pos="0">
                  <a:sysClr val="windowText" lastClr="000000">
                    <a:alpha val="50000"/>
                  </a:sysClr>
                </a:gs>
                <a:gs pos="100000">
                  <a:sysClr val="windowText" lastClr="000000">
                    <a:gamma/>
                    <a:shade val="46275"/>
                    <a:invGamma/>
                    <a:alpha val="0"/>
                  </a:sysClr>
                </a:gs>
              </a:gsLst>
              <a:path path="shape">
                <a:fillToRect l="50000" t="50000" r="50000" b="50000"/>
              </a:path>
            </a:gradFill>
            <a:ln w="31750" cap="rnd" algn="ctr">
              <a:no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19" name="Group 40"/>
            <p:cNvGrpSpPr>
              <a:grpSpLocks/>
            </p:cNvGrpSpPr>
            <p:nvPr/>
          </p:nvGrpSpPr>
          <p:grpSpPr bwMode="auto">
            <a:xfrm>
              <a:off x="2925" y="2115"/>
              <a:ext cx="613" cy="613"/>
              <a:chOff x="1157" y="1798"/>
              <a:chExt cx="613" cy="613"/>
            </a:xfrm>
          </p:grpSpPr>
          <p:grpSp>
            <p:nvGrpSpPr>
              <p:cNvPr id="20" name="Group 41"/>
              <p:cNvGrpSpPr>
                <a:grpSpLocks/>
              </p:cNvGrpSpPr>
              <p:nvPr/>
            </p:nvGrpSpPr>
            <p:grpSpPr bwMode="auto">
              <a:xfrm>
                <a:off x="1157" y="1798"/>
                <a:ext cx="613" cy="613"/>
                <a:chOff x="2335" y="1139"/>
                <a:chExt cx="1089" cy="1089"/>
              </a:xfrm>
            </p:grpSpPr>
            <p:sp>
              <p:nvSpPr>
                <p:cNvPr id="22" name="Oval 42"/>
                <p:cNvSpPr>
                  <a:spLocks noChangeArrowheads="1"/>
                </p:cNvSpPr>
                <p:nvPr/>
              </p:nvSpPr>
              <p:spPr bwMode="auto">
                <a:xfrm>
                  <a:off x="2335" y="1139"/>
                  <a:ext cx="1089" cy="1089"/>
                </a:xfrm>
                <a:prstGeom prst="ellipse">
                  <a:avLst/>
                </a:prstGeom>
                <a:solidFill>
                  <a:srgbClr val="404040"/>
                </a:solidFill>
                <a:ln w="9525" cap="rnd">
                  <a:noFill/>
                  <a:prstDash val="solid"/>
                  <a:round/>
                  <a:headEnd/>
                  <a:tailEnd/>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grpSp>
              <p:nvGrpSpPr>
                <p:cNvPr id="23" name="Group 43"/>
                <p:cNvGrpSpPr>
                  <a:grpSpLocks/>
                </p:cNvGrpSpPr>
                <p:nvPr/>
              </p:nvGrpSpPr>
              <p:grpSpPr bwMode="auto">
                <a:xfrm>
                  <a:off x="2426" y="1142"/>
                  <a:ext cx="908" cy="298"/>
                  <a:chOff x="1431" y="1816"/>
                  <a:chExt cx="907" cy="297"/>
                </a:xfrm>
              </p:grpSpPr>
              <p:sp>
                <p:nvSpPr>
                  <p:cNvPr id="24" name="Freeform 44"/>
                  <p:cNvSpPr>
                    <a:spLocks/>
                  </p:cNvSpPr>
                  <p:nvPr/>
                </p:nvSpPr>
                <p:spPr bwMode="auto">
                  <a:xfrm>
                    <a:off x="1431" y="1816"/>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25" name="Oval 45"/>
                  <p:cNvSpPr>
                    <a:spLocks noChangeArrowheads="1"/>
                  </p:cNvSpPr>
                  <p:nvPr/>
                </p:nvSpPr>
                <p:spPr bwMode="auto">
                  <a:xfrm>
                    <a:off x="1771" y="1843"/>
                    <a:ext cx="227" cy="204"/>
                  </a:xfrm>
                  <a:prstGeom prst="ellipse">
                    <a:avLst/>
                  </a:prstGeom>
                  <a:gradFill rotWithShape="1">
                    <a:gsLst>
                      <a:gs pos="0">
                        <a:sysClr val="window" lastClr="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grpSp>
          <p:sp>
            <p:nvSpPr>
              <p:cNvPr id="21" name="Text Box 46"/>
              <p:cNvSpPr txBox="1">
                <a:spLocks noChangeArrowheads="1"/>
              </p:cNvSpPr>
              <p:nvPr/>
            </p:nvSpPr>
            <p:spPr bwMode="auto">
              <a:xfrm>
                <a:off x="1278" y="2022"/>
                <a:ext cx="36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微软雅黑" pitchFamily="34" charset="-122"/>
                  </a:defRPr>
                </a:lvl1pPr>
                <a:lvl2pPr marL="742950" indent="-285750" eaLnBrk="0" hangingPunct="0">
                  <a:defRPr b="1">
                    <a:solidFill>
                      <a:schemeClr val="tx1"/>
                    </a:solidFill>
                    <a:latin typeface="Arial" charset="0"/>
                    <a:ea typeface="微软雅黑" pitchFamily="34" charset="-122"/>
                  </a:defRPr>
                </a:lvl2pPr>
                <a:lvl3pPr marL="1143000" indent="-228600" eaLnBrk="0" hangingPunct="0">
                  <a:defRPr b="1">
                    <a:solidFill>
                      <a:schemeClr val="tx1"/>
                    </a:solidFill>
                    <a:latin typeface="Arial" charset="0"/>
                    <a:ea typeface="微软雅黑" pitchFamily="34" charset="-122"/>
                  </a:defRPr>
                </a:lvl3pPr>
                <a:lvl4pPr marL="1600200" indent="-228600" eaLnBrk="0" hangingPunct="0">
                  <a:defRPr b="1">
                    <a:solidFill>
                      <a:schemeClr val="tx1"/>
                    </a:solidFill>
                    <a:latin typeface="Arial" charset="0"/>
                    <a:ea typeface="微软雅黑" pitchFamily="34" charset="-122"/>
                  </a:defRPr>
                </a:lvl4pPr>
                <a:lvl5pPr marL="2057400" indent="-228600" eaLnBrk="0" hangingPunct="0">
                  <a:defRPr b="1">
                    <a:solidFill>
                      <a:schemeClr val="tx1"/>
                    </a:solidFill>
                    <a:latin typeface="Arial" charset="0"/>
                    <a:ea typeface="微软雅黑" pitchFamily="34" charset="-122"/>
                  </a:defRPr>
                </a:lvl5pPr>
                <a:lvl6pPr marL="2514600" indent="-228600" eaLnBrk="0" fontAlgn="base" hangingPunct="0">
                  <a:spcBef>
                    <a:spcPct val="0"/>
                  </a:spcBef>
                  <a:spcAft>
                    <a:spcPct val="0"/>
                  </a:spcAft>
                  <a:defRPr b="1">
                    <a:solidFill>
                      <a:schemeClr val="tx1"/>
                    </a:solidFill>
                    <a:latin typeface="Arial" charset="0"/>
                    <a:ea typeface="微软雅黑" pitchFamily="34" charset="-122"/>
                  </a:defRPr>
                </a:lvl6pPr>
                <a:lvl7pPr marL="2971800" indent="-228600" eaLnBrk="0" fontAlgn="base" hangingPunct="0">
                  <a:spcBef>
                    <a:spcPct val="0"/>
                  </a:spcBef>
                  <a:spcAft>
                    <a:spcPct val="0"/>
                  </a:spcAft>
                  <a:defRPr b="1">
                    <a:solidFill>
                      <a:schemeClr val="tx1"/>
                    </a:solidFill>
                    <a:latin typeface="Arial" charset="0"/>
                    <a:ea typeface="微软雅黑" pitchFamily="34" charset="-122"/>
                  </a:defRPr>
                </a:lvl7pPr>
                <a:lvl8pPr marL="3429000" indent="-228600" eaLnBrk="0" fontAlgn="base" hangingPunct="0">
                  <a:spcBef>
                    <a:spcPct val="0"/>
                  </a:spcBef>
                  <a:spcAft>
                    <a:spcPct val="0"/>
                  </a:spcAft>
                  <a:defRPr b="1">
                    <a:solidFill>
                      <a:schemeClr val="tx1"/>
                    </a:solidFill>
                    <a:latin typeface="Arial" charset="0"/>
                    <a:ea typeface="微软雅黑" pitchFamily="34" charset="-122"/>
                  </a:defRPr>
                </a:lvl8pPr>
                <a:lvl9pPr marL="3886200" indent="-228600" eaLnBrk="0" fontAlgn="base" hangingPunct="0">
                  <a:spcBef>
                    <a:spcPct val="0"/>
                  </a:spcBef>
                  <a:spcAft>
                    <a:spcPct val="0"/>
                  </a:spcAft>
                  <a:defRPr b="1">
                    <a:solidFill>
                      <a:schemeClr val="tx1"/>
                    </a:solidFill>
                    <a:latin typeface="Arial" charset="0"/>
                    <a:ea typeface="微软雅黑" pitchFamily="34" charset="-122"/>
                  </a:defRPr>
                </a:lvl9pPr>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zh-CN" altLang="en-US" sz="24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文本</a:t>
                </a:r>
                <a:endParaRPr kumimoji="1" lang="ko-KR" altLang="en-US" sz="2400" b="1" i="0" u="none" strike="noStrike" kern="0" cap="none" spc="0" normalizeH="0" baseline="0" noProof="0" dirty="0">
                  <a:ln>
                    <a:noFill/>
                  </a:ln>
                  <a:solidFill>
                    <a:sysClr val="window" lastClr="FFFFFF"/>
                  </a:solidFill>
                  <a:effectLst/>
                  <a:uLnTx/>
                  <a:uFillTx/>
                  <a:latin typeface="微软雅黑" pitchFamily="34" charset="-122"/>
                </a:endParaRPr>
              </a:p>
            </p:txBody>
          </p:sp>
        </p:grpSp>
      </p:grpSp>
      <p:sp>
        <p:nvSpPr>
          <p:cNvPr id="26" name="矩形 25"/>
          <p:cNvSpPr/>
          <p:nvPr/>
        </p:nvSpPr>
        <p:spPr>
          <a:xfrm>
            <a:off x="3095656" y="985251"/>
            <a:ext cx="4600544" cy="563954"/>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单击此处输入文本</a:t>
            </a:r>
          </a:p>
        </p:txBody>
      </p:sp>
      <p:grpSp>
        <p:nvGrpSpPr>
          <p:cNvPr id="27" name="Group 38"/>
          <p:cNvGrpSpPr>
            <a:grpSpLocks/>
          </p:cNvGrpSpPr>
          <p:nvPr/>
        </p:nvGrpSpPr>
        <p:grpSpPr bwMode="auto">
          <a:xfrm>
            <a:off x="4180121" y="771550"/>
            <a:ext cx="987775" cy="1106094"/>
            <a:chOff x="2924" y="2115"/>
            <a:chExt cx="614" cy="702"/>
          </a:xfrm>
        </p:grpSpPr>
        <p:sp>
          <p:nvSpPr>
            <p:cNvPr id="28" name="Oval 39"/>
            <p:cNvSpPr>
              <a:spLocks noChangeArrowheads="1"/>
            </p:cNvSpPr>
            <p:nvPr/>
          </p:nvSpPr>
          <p:spPr bwMode="auto">
            <a:xfrm>
              <a:off x="2924" y="2613"/>
              <a:ext cx="590" cy="204"/>
            </a:xfrm>
            <a:prstGeom prst="ellipse">
              <a:avLst/>
            </a:prstGeom>
            <a:gradFill rotWithShape="1">
              <a:gsLst>
                <a:gs pos="0">
                  <a:sysClr val="windowText" lastClr="000000">
                    <a:alpha val="50000"/>
                  </a:sysClr>
                </a:gs>
                <a:gs pos="100000">
                  <a:sysClr val="windowText" lastClr="000000">
                    <a:gamma/>
                    <a:shade val="46275"/>
                    <a:invGamma/>
                    <a:alpha val="0"/>
                  </a:sysClr>
                </a:gs>
              </a:gsLst>
              <a:path path="shape">
                <a:fillToRect l="50000" t="50000" r="50000" b="50000"/>
              </a:path>
            </a:gradFill>
            <a:ln w="31750" cap="rnd" algn="ctr">
              <a:no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29" name="Group 40"/>
            <p:cNvGrpSpPr>
              <a:grpSpLocks/>
            </p:cNvGrpSpPr>
            <p:nvPr/>
          </p:nvGrpSpPr>
          <p:grpSpPr bwMode="auto">
            <a:xfrm>
              <a:off x="2925" y="2115"/>
              <a:ext cx="613" cy="613"/>
              <a:chOff x="1157" y="1798"/>
              <a:chExt cx="613" cy="613"/>
            </a:xfrm>
          </p:grpSpPr>
          <p:grpSp>
            <p:nvGrpSpPr>
              <p:cNvPr id="30" name="Group 41"/>
              <p:cNvGrpSpPr>
                <a:grpSpLocks/>
              </p:cNvGrpSpPr>
              <p:nvPr/>
            </p:nvGrpSpPr>
            <p:grpSpPr bwMode="auto">
              <a:xfrm>
                <a:off x="1157" y="1798"/>
                <a:ext cx="613" cy="613"/>
                <a:chOff x="2335" y="1139"/>
                <a:chExt cx="1089" cy="1089"/>
              </a:xfrm>
            </p:grpSpPr>
            <p:sp>
              <p:nvSpPr>
                <p:cNvPr id="32" name="Oval 42"/>
                <p:cNvSpPr>
                  <a:spLocks noChangeArrowheads="1"/>
                </p:cNvSpPr>
                <p:nvPr/>
              </p:nvSpPr>
              <p:spPr bwMode="auto">
                <a:xfrm>
                  <a:off x="2335" y="1139"/>
                  <a:ext cx="1089" cy="1089"/>
                </a:xfrm>
                <a:prstGeom prst="ellipse">
                  <a:avLst/>
                </a:prstGeom>
                <a:solidFill>
                  <a:srgbClr val="FFC000"/>
                </a:solidFill>
                <a:ln w="9525" cap="rnd">
                  <a:noFill/>
                  <a:prstDash val="solid"/>
                  <a:round/>
                  <a:headEnd/>
                  <a:tailEnd/>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grpSp>
              <p:nvGrpSpPr>
                <p:cNvPr id="33" name="Group 43"/>
                <p:cNvGrpSpPr>
                  <a:grpSpLocks/>
                </p:cNvGrpSpPr>
                <p:nvPr/>
              </p:nvGrpSpPr>
              <p:grpSpPr bwMode="auto">
                <a:xfrm>
                  <a:off x="2426" y="1147"/>
                  <a:ext cx="908" cy="298"/>
                  <a:chOff x="1431" y="1821"/>
                  <a:chExt cx="907" cy="297"/>
                </a:xfrm>
              </p:grpSpPr>
              <p:sp>
                <p:nvSpPr>
                  <p:cNvPr id="34" name="Freeform 44"/>
                  <p:cNvSpPr>
                    <a:spLocks/>
                  </p:cNvSpPr>
                  <p:nvPr/>
                </p:nvSpPr>
                <p:spPr bwMode="auto">
                  <a:xfrm>
                    <a:off x="1431" y="1821"/>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35" name="Oval 45"/>
                  <p:cNvSpPr>
                    <a:spLocks noChangeArrowheads="1"/>
                  </p:cNvSpPr>
                  <p:nvPr/>
                </p:nvSpPr>
                <p:spPr bwMode="auto">
                  <a:xfrm>
                    <a:off x="1771" y="1843"/>
                    <a:ext cx="227" cy="204"/>
                  </a:xfrm>
                  <a:prstGeom prst="ellipse">
                    <a:avLst/>
                  </a:prstGeom>
                  <a:gradFill rotWithShape="1">
                    <a:gsLst>
                      <a:gs pos="0">
                        <a:sysClr val="window" lastClr="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grpSp>
          <p:sp>
            <p:nvSpPr>
              <p:cNvPr id="31" name="Text Box 46"/>
              <p:cNvSpPr txBox="1">
                <a:spLocks noChangeArrowheads="1"/>
              </p:cNvSpPr>
              <p:nvPr/>
            </p:nvSpPr>
            <p:spPr bwMode="auto">
              <a:xfrm>
                <a:off x="1263" y="2016"/>
                <a:ext cx="396"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微软雅黑" pitchFamily="34" charset="-122"/>
                  </a:defRPr>
                </a:lvl1pPr>
                <a:lvl2pPr marL="742950" indent="-285750" eaLnBrk="0" hangingPunct="0">
                  <a:defRPr b="1">
                    <a:solidFill>
                      <a:schemeClr val="tx1"/>
                    </a:solidFill>
                    <a:latin typeface="Arial" charset="0"/>
                    <a:ea typeface="微软雅黑" pitchFamily="34" charset="-122"/>
                  </a:defRPr>
                </a:lvl2pPr>
                <a:lvl3pPr marL="1143000" indent="-228600" eaLnBrk="0" hangingPunct="0">
                  <a:defRPr b="1">
                    <a:solidFill>
                      <a:schemeClr val="tx1"/>
                    </a:solidFill>
                    <a:latin typeface="Arial" charset="0"/>
                    <a:ea typeface="微软雅黑" pitchFamily="34" charset="-122"/>
                  </a:defRPr>
                </a:lvl3pPr>
                <a:lvl4pPr marL="1600200" indent="-228600" eaLnBrk="0" hangingPunct="0">
                  <a:defRPr b="1">
                    <a:solidFill>
                      <a:schemeClr val="tx1"/>
                    </a:solidFill>
                    <a:latin typeface="Arial" charset="0"/>
                    <a:ea typeface="微软雅黑" pitchFamily="34" charset="-122"/>
                  </a:defRPr>
                </a:lvl4pPr>
                <a:lvl5pPr marL="2057400" indent="-228600" eaLnBrk="0" hangingPunct="0">
                  <a:defRPr b="1">
                    <a:solidFill>
                      <a:schemeClr val="tx1"/>
                    </a:solidFill>
                    <a:latin typeface="Arial" charset="0"/>
                    <a:ea typeface="微软雅黑" pitchFamily="34" charset="-122"/>
                  </a:defRPr>
                </a:lvl5pPr>
                <a:lvl6pPr marL="2514600" indent="-228600" eaLnBrk="0" fontAlgn="base" hangingPunct="0">
                  <a:spcBef>
                    <a:spcPct val="0"/>
                  </a:spcBef>
                  <a:spcAft>
                    <a:spcPct val="0"/>
                  </a:spcAft>
                  <a:defRPr b="1">
                    <a:solidFill>
                      <a:schemeClr val="tx1"/>
                    </a:solidFill>
                    <a:latin typeface="Arial" charset="0"/>
                    <a:ea typeface="微软雅黑" pitchFamily="34" charset="-122"/>
                  </a:defRPr>
                </a:lvl6pPr>
                <a:lvl7pPr marL="2971800" indent="-228600" eaLnBrk="0" fontAlgn="base" hangingPunct="0">
                  <a:spcBef>
                    <a:spcPct val="0"/>
                  </a:spcBef>
                  <a:spcAft>
                    <a:spcPct val="0"/>
                  </a:spcAft>
                  <a:defRPr b="1">
                    <a:solidFill>
                      <a:schemeClr val="tx1"/>
                    </a:solidFill>
                    <a:latin typeface="Arial" charset="0"/>
                    <a:ea typeface="微软雅黑" pitchFamily="34" charset="-122"/>
                  </a:defRPr>
                </a:lvl7pPr>
                <a:lvl8pPr marL="3429000" indent="-228600" eaLnBrk="0" fontAlgn="base" hangingPunct="0">
                  <a:spcBef>
                    <a:spcPct val="0"/>
                  </a:spcBef>
                  <a:spcAft>
                    <a:spcPct val="0"/>
                  </a:spcAft>
                  <a:defRPr b="1">
                    <a:solidFill>
                      <a:schemeClr val="tx1"/>
                    </a:solidFill>
                    <a:latin typeface="Arial" charset="0"/>
                    <a:ea typeface="微软雅黑" pitchFamily="34" charset="-122"/>
                  </a:defRPr>
                </a:lvl8pPr>
                <a:lvl9pPr marL="3886200" indent="-228600" eaLnBrk="0" fontAlgn="base" hangingPunct="0">
                  <a:spcBef>
                    <a:spcPct val="0"/>
                  </a:spcBef>
                  <a:spcAft>
                    <a:spcPct val="0"/>
                  </a:spcAft>
                  <a:defRPr b="1">
                    <a:solidFill>
                      <a:schemeClr val="tx1"/>
                    </a:solidFill>
                    <a:latin typeface="Arial" charset="0"/>
                    <a:ea typeface="微软雅黑" pitchFamily="34" charset="-122"/>
                  </a:defRPr>
                </a:lvl9pPr>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zh-CN" altLang="en-US" sz="20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文本</a:t>
                </a:r>
                <a:endParaRPr kumimoji="1" lang="ko-KR" altLang="en-US" sz="2000" b="1" i="0" u="none" strike="noStrike" kern="0" cap="none" spc="0" normalizeH="0" baseline="0" noProof="0" dirty="0">
                  <a:ln>
                    <a:noFill/>
                  </a:ln>
                  <a:solidFill>
                    <a:sysClr val="window" lastClr="FFFFFF"/>
                  </a:solidFill>
                  <a:effectLst/>
                  <a:uLnTx/>
                  <a:uFillTx/>
                  <a:latin typeface="微软雅黑" pitchFamily="34" charset="-122"/>
                </a:endParaRPr>
              </a:p>
            </p:txBody>
          </p:sp>
        </p:grpSp>
      </p:grpSp>
    </p:spTree>
    <p:extLst>
      <p:ext uri="{BB962C8B-B14F-4D97-AF65-F5344CB8AC3E}">
        <p14:creationId xmlns:p14="http://schemas.microsoft.com/office/powerpoint/2010/main" val="63325845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par>
                                <p:cTn id="17" presetID="53" presetClass="entr" presetSubtype="16" fill="hold"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1700"/>
                            </p:stCondLst>
                            <p:childTnLst>
                              <p:par>
                                <p:cTn id="28" presetID="35" presetClass="path" presetSubtype="0" accel="50000" decel="50000" fill="hold" nodeType="afterEffect">
                                  <p:stCondLst>
                                    <p:cond delay="0"/>
                                  </p:stCondLst>
                                  <p:childTnLst>
                                    <p:animMotion origin="layout" path="M 2.22222E-6 -4.07407E-6 L -0.18073 0.00324 " pathEditMode="relative" rAng="0" ptsTypes="AA">
                                      <p:cBhvr>
                                        <p:cTn id="29" dur="500" fill="hold"/>
                                        <p:tgtEl>
                                          <p:spTgt spid="27"/>
                                        </p:tgtEl>
                                        <p:attrNameLst>
                                          <p:attrName>ppt_x</p:attrName>
                                          <p:attrName>ppt_y</p:attrName>
                                        </p:attrNameLst>
                                      </p:cBhvr>
                                      <p:rCtr x="-9045" y="162"/>
                                    </p:animMotion>
                                  </p:childTnLst>
                                </p:cTn>
                              </p:par>
                            </p:childTnLst>
                          </p:cTn>
                        </p:par>
                        <p:par>
                          <p:cTn id="30" fill="hold">
                            <p:stCondLst>
                              <p:cond delay="22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2700"/>
                            </p:stCondLst>
                            <p:childTnLst>
                              <p:par>
                                <p:cTn id="35" presetID="35" presetClass="path" presetSubtype="0" accel="50000" decel="50000" fill="hold" nodeType="afterEffect">
                                  <p:stCondLst>
                                    <p:cond delay="0"/>
                                  </p:stCondLst>
                                  <p:childTnLst>
                                    <p:animMotion origin="layout" path="M 2.22222E-6 4.07407E-6 L 0.28403 0.00277 " pathEditMode="relative" rAng="0" ptsTypes="AA">
                                      <p:cBhvr>
                                        <p:cTn id="36" dur="500" fill="hold"/>
                                        <p:tgtEl>
                                          <p:spTgt spid="17"/>
                                        </p:tgtEl>
                                        <p:attrNameLst>
                                          <p:attrName>ppt_x</p:attrName>
                                          <p:attrName>ppt_y</p:attrName>
                                        </p:attrNameLst>
                                      </p:cBhvr>
                                      <p:rCtr x="14201" y="139"/>
                                    </p:animMotion>
                                  </p:childTnLst>
                                </p:cTn>
                              </p:par>
                            </p:childTnLst>
                          </p:cTn>
                        </p:par>
                        <p:par>
                          <p:cTn id="37" fill="hold">
                            <p:stCondLst>
                              <p:cond delay="32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3700"/>
                            </p:stCondLst>
                            <p:childTnLst>
                              <p:par>
                                <p:cTn id="42" presetID="35" presetClass="path" presetSubtype="0" accel="50000" decel="50000" fill="hold" nodeType="afterEffect">
                                  <p:stCondLst>
                                    <p:cond delay="0"/>
                                  </p:stCondLst>
                                  <p:childTnLst>
                                    <p:animMotion origin="layout" path="M 2.22222E-6 1.11111E-6 L -0.26719 0.0044 " pathEditMode="relative" rAng="0" ptsTypes="AA">
                                      <p:cBhvr>
                                        <p:cTn id="43" dur="500" fill="hold"/>
                                        <p:tgtEl>
                                          <p:spTgt spid="6"/>
                                        </p:tgtEl>
                                        <p:attrNameLst>
                                          <p:attrName>ppt_x</p:attrName>
                                          <p:attrName>ppt_y</p:attrName>
                                        </p:attrNameLst>
                                      </p:cBhvr>
                                      <p:rCtr x="-13368" y="208"/>
                                    </p:animMotion>
                                  </p:childTnLst>
                                </p:cTn>
                              </p:par>
                            </p:childTnLst>
                          </p:cTn>
                        </p:par>
                        <p:par>
                          <p:cTn id="44" fill="hold">
                            <p:stCondLst>
                              <p:cond delay="42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案例对比</a:t>
            </a:r>
            <a:r>
              <a:rPr lang="zh-CN" altLang="en-US" b="1" dirty="0" smtClean="0">
                <a:solidFill>
                  <a:srgbClr val="FFFFFF"/>
                </a:solidFill>
                <a:latin typeface="微软雅黑" pitchFamily="34" charset="-122"/>
                <a:ea typeface="微软雅黑" pitchFamily="34" charset="-122"/>
              </a:rPr>
              <a:t>分析</a:t>
            </a:r>
            <a:endParaRPr lang="zh-CN" altLang="en-US" b="1" dirty="0">
              <a:solidFill>
                <a:srgbClr val="FFFFFF"/>
              </a:solidFill>
              <a:latin typeface="微软雅黑" pitchFamily="34" charset="-122"/>
              <a:ea typeface="微软雅黑" pitchFamily="34" charset="-122"/>
            </a:endParaRPr>
          </a:p>
        </p:txBody>
      </p:sp>
      <p:grpSp>
        <p:nvGrpSpPr>
          <p:cNvPr id="5" name="组合 4"/>
          <p:cNvGrpSpPr/>
          <p:nvPr/>
        </p:nvGrpSpPr>
        <p:grpSpPr>
          <a:xfrm>
            <a:off x="3840760" y="393695"/>
            <a:ext cx="1632799" cy="2641586"/>
            <a:chOff x="3719964" y="785576"/>
            <a:chExt cx="1632799" cy="2709834"/>
          </a:xfrm>
        </p:grpSpPr>
        <p:sp>
          <p:nvSpPr>
            <p:cNvPr id="6" name="Freeform 5"/>
            <p:cNvSpPr>
              <a:spLocks/>
            </p:cNvSpPr>
            <p:nvPr/>
          </p:nvSpPr>
          <p:spPr bwMode="gray">
            <a:xfrm>
              <a:off x="3719964" y="785576"/>
              <a:ext cx="1632799" cy="2709834"/>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39 h 2346"/>
                <a:gd name="T20" fmla="*/ 806 w 1470"/>
                <a:gd name="T21" fmla="*/ 2290 h 2346"/>
                <a:gd name="T22" fmla="*/ 763 w 1470"/>
                <a:gd name="T23" fmla="*/ 2325 h 2346"/>
                <a:gd name="T24" fmla="*/ 739 w 1470"/>
                <a:gd name="T25" fmla="*/ 2343 h 2346"/>
                <a:gd name="T26" fmla="*/ 732 w 1470"/>
                <a:gd name="T27" fmla="*/ 2343 h 2346"/>
                <a:gd name="T28" fmla="*/ 709 w 1470"/>
                <a:gd name="T29" fmla="*/ 2325 h 2346"/>
                <a:gd name="T30" fmla="*/ 665 w 1470"/>
                <a:gd name="T31" fmla="*/ 2290 h 2346"/>
                <a:gd name="T32" fmla="*/ 604 w 1470"/>
                <a:gd name="T33" fmla="*/ 2239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8 h 2346"/>
                <a:gd name="T54" fmla="*/ 27 w 1470"/>
                <a:gd name="T55" fmla="*/ 954 h 2346"/>
                <a:gd name="T56" fmla="*/ 71 w 1470"/>
                <a:gd name="T57" fmla="*/ 815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0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0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5 h 2346"/>
                <a:gd name="T100" fmla="*/ 1444 w 1470"/>
                <a:gd name="T101" fmla="*/ 954 h 2346"/>
                <a:gd name="T102" fmla="*/ 1467 w 1470"/>
                <a:gd name="T103" fmla="*/ 1098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7" name="TextBox 20"/>
            <p:cNvSpPr txBox="1"/>
            <p:nvPr/>
          </p:nvSpPr>
          <p:spPr bwMode="auto">
            <a:xfrm>
              <a:off x="3975549" y="1507134"/>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9" name="组合 8"/>
          <p:cNvGrpSpPr/>
          <p:nvPr/>
        </p:nvGrpSpPr>
        <p:grpSpPr>
          <a:xfrm>
            <a:off x="3840760" y="2393272"/>
            <a:ext cx="1555047" cy="2554742"/>
            <a:chOff x="3719964" y="3451677"/>
            <a:chExt cx="1555047" cy="2620747"/>
          </a:xfrm>
        </p:grpSpPr>
        <p:sp>
          <p:nvSpPr>
            <p:cNvPr id="10" name="Freeform 8"/>
            <p:cNvSpPr>
              <a:spLocks/>
            </p:cNvSpPr>
            <p:nvPr/>
          </p:nvSpPr>
          <p:spPr bwMode="gray">
            <a:xfrm>
              <a:off x="3719964" y="3451677"/>
              <a:ext cx="1555047" cy="2620747"/>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40 h 2346"/>
                <a:gd name="T20" fmla="*/ 806 w 1470"/>
                <a:gd name="T21" fmla="*/ 2291 h 2346"/>
                <a:gd name="T22" fmla="*/ 763 w 1470"/>
                <a:gd name="T23" fmla="*/ 2326 h 2346"/>
                <a:gd name="T24" fmla="*/ 739 w 1470"/>
                <a:gd name="T25" fmla="*/ 2343 h 2346"/>
                <a:gd name="T26" fmla="*/ 732 w 1470"/>
                <a:gd name="T27" fmla="*/ 2343 h 2346"/>
                <a:gd name="T28" fmla="*/ 709 w 1470"/>
                <a:gd name="T29" fmla="*/ 2326 h 2346"/>
                <a:gd name="T30" fmla="*/ 665 w 1470"/>
                <a:gd name="T31" fmla="*/ 2291 h 2346"/>
                <a:gd name="T32" fmla="*/ 604 w 1470"/>
                <a:gd name="T33" fmla="*/ 2240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9 h 2346"/>
                <a:gd name="T54" fmla="*/ 27 w 1470"/>
                <a:gd name="T55" fmla="*/ 954 h 2346"/>
                <a:gd name="T56" fmla="*/ 71 w 1470"/>
                <a:gd name="T57" fmla="*/ 816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1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1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6 h 2346"/>
                <a:gd name="T100" fmla="*/ 1444 w 1470"/>
                <a:gd name="T101" fmla="*/ 954 h 2346"/>
                <a:gd name="T102" fmla="*/ 1467 w 1470"/>
                <a:gd name="T103" fmla="*/ 1099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1" name="TextBox 20"/>
            <p:cNvSpPr txBox="1"/>
            <p:nvPr/>
          </p:nvSpPr>
          <p:spPr bwMode="auto">
            <a:xfrm>
              <a:off x="3975549" y="4762051"/>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12" name="组合 11"/>
          <p:cNvGrpSpPr/>
          <p:nvPr/>
        </p:nvGrpSpPr>
        <p:grpSpPr>
          <a:xfrm>
            <a:off x="4462778" y="1384981"/>
            <a:ext cx="2799084" cy="1440002"/>
            <a:chOff x="4341983" y="2107288"/>
            <a:chExt cx="2799084" cy="1477207"/>
          </a:xfrm>
        </p:grpSpPr>
        <p:sp>
          <p:nvSpPr>
            <p:cNvPr id="13" name="Freeform 10"/>
            <p:cNvSpPr>
              <a:spLocks/>
            </p:cNvSpPr>
            <p:nvPr/>
          </p:nvSpPr>
          <p:spPr bwMode="gray">
            <a:xfrm rot="21131375">
              <a:off x="4341983" y="2107288"/>
              <a:ext cx="2799084" cy="1477207"/>
            </a:xfrm>
            <a:custGeom>
              <a:avLst/>
              <a:gdLst>
                <a:gd name="T0" fmla="*/ 716 w 2032"/>
                <a:gd name="T1" fmla="*/ 96 h 1536"/>
                <a:gd name="T2" fmla="*/ 859 w 2032"/>
                <a:gd name="T3" fmla="*/ 43 h 1536"/>
                <a:gd name="T4" fmla="*/ 1008 w 2032"/>
                <a:gd name="T5" fmla="*/ 11 h 1536"/>
                <a:gd name="T6" fmla="*/ 1157 w 2032"/>
                <a:gd name="T7" fmla="*/ 0 h 1536"/>
                <a:gd name="T8" fmla="*/ 1305 w 2032"/>
                <a:gd name="T9" fmla="*/ 3 h 1536"/>
                <a:gd name="T10" fmla="*/ 1448 w 2032"/>
                <a:gd name="T11" fmla="*/ 17 h 1536"/>
                <a:gd name="T12" fmla="*/ 1582 w 2032"/>
                <a:gd name="T13" fmla="*/ 42 h 1536"/>
                <a:gd name="T14" fmla="*/ 1706 w 2032"/>
                <a:gd name="T15" fmla="*/ 70 h 1536"/>
                <a:gd name="T16" fmla="*/ 1814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1 w 2032"/>
                <a:gd name="T29" fmla="*/ 249 h 1536"/>
                <a:gd name="T30" fmla="*/ 2008 w 2032"/>
                <a:gd name="T31" fmla="*/ 327 h 1536"/>
                <a:gd name="T32" fmla="*/ 1988 w 2032"/>
                <a:gd name="T33" fmla="*/ 427 h 1536"/>
                <a:gd name="T34" fmla="*/ 1957 w 2032"/>
                <a:gd name="T35" fmla="*/ 542 h 1536"/>
                <a:gd name="T36" fmla="*/ 1918 w 2032"/>
                <a:gd name="T37" fmla="*/ 672 h 1536"/>
                <a:gd name="T38" fmla="*/ 1865 w 2032"/>
                <a:gd name="T39" fmla="*/ 807 h 1536"/>
                <a:gd name="T40" fmla="*/ 1801 w 2032"/>
                <a:gd name="T41" fmla="*/ 944 h 1536"/>
                <a:gd name="T42" fmla="*/ 1721 w 2032"/>
                <a:gd name="T43" fmla="*/ 1076 h 1536"/>
                <a:gd name="T44" fmla="*/ 1626 w 2032"/>
                <a:gd name="T45" fmla="*/ 1202 h 1536"/>
                <a:gd name="T46" fmla="*/ 1514 w 2032"/>
                <a:gd name="T47" fmla="*/ 1313 h 1536"/>
                <a:gd name="T48" fmla="*/ 1383 w 2032"/>
                <a:gd name="T49" fmla="*/ 1405 h 1536"/>
                <a:gd name="T50" fmla="*/ 1244 w 2032"/>
                <a:gd name="T51" fmla="*/ 1469 h 1536"/>
                <a:gd name="T52" fmla="*/ 1098 w 2032"/>
                <a:gd name="T53" fmla="*/ 1511 h 1536"/>
                <a:gd name="T54" fmla="*/ 949 w 2032"/>
                <a:gd name="T55" fmla="*/ 1532 h 1536"/>
                <a:gd name="T56" fmla="*/ 801 w 2032"/>
                <a:gd name="T57" fmla="*/ 1536 h 1536"/>
                <a:gd name="T58" fmla="*/ 653 w 2032"/>
                <a:gd name="T59" fmla="*/ 1527 h 1536"/>
                <a:gd name="T60" fmla="*/ 515 w 2032"/>
                <a:gd name="T61" fmla="*/ 1507 h 1536"/>
                <a:gd name="T62" fmla="*/ 385 w 2032"/>
                <a:gd name="T63" fmla="*/ 1481 h 1536"/>
                <a:gd name="T64" fmla="*/ 270 w 2032"/>
                <a:gd name="T65" fmla="*/ 1450 h 1536"/>
                <a:gd name="T66" fmla="*/ 169 w 2032"/>
                <a:gd name="T67" fmla="*/ 1419 h 1536"/>
                <a:gd name="T68" fmla="*/ 90 w 2032"/>
                <a:gd name="T69" fmla="*/ 1390 h 1536"/>
                <a:gd name="T70" fmla="*/ 33 w 2032"/>
                <a:gd name="T71" fmla="*/ 1368 h 1536"/>
                <a:gd name="T72" fmla="*/ 4 w 2032"/>
                <a:gd name="T73" fmla="*/ 1357 h 1536"/>
                <a:gd name="T74" fmla="*/ 0 w 2032"/>
                <a:gd name="T75" fmla="*/ 1349 h 1536"/>
                <a:gd name="T76" fmla="*/ 4 w 2032"/>
                <a:gd name="T77" fmla="*/ 1316 h 1536"/>
                <a:gd name="T78" fmla="*/ 14 w 2032"/>
                <a:gd name="T79" fmla="*/ 1250 h 1536"/>
                <a:gd name="T80" fmla="*/ 32 w 2032"/>
                <a:gd name="T81" fmla="*/ 1161 h 1536"/>
                <a:gd name="T82" fmla="*/ 57 w 2032"/>
                <a:gd name="T83" fmla="*/ 1053 h 1536"/>
                <a:gd name="T84" fmla="*/ 92 w 2032"/>
                <a:gd name="T85" fmla="*/ 929 h 1536"/>
                <a:gd name="T86" fmla="*/ 138 w 2032"/>
                <a:gd name="T87" fmla="*/ 798 h 1536"/>
                <a:gd name="T88" fmla="*/ 197 w 2032"/>
                <a:gd name="T89" fmla="*/ 661 h 1536"/>
                <a:gd name="T90" fmla="*/ 268 w 2032"/>
                <a:gd name="T91" fmla="*/ 525 h 1536"/>
                <a:gd name="T92" fmla="*/ 356 w 2032"/>
                <a:gd name="T93" fmla="*/ 395 h 1536"/>
                <a:gd name="T94" fmla="*/ 459 w 2032"/>
                <a:gd name="T95" fmla="*/ 277 h 1536"/>
                <a:gd name="T96" fmla="*/ 580 w 2032"/>
                <a:gd name="T97" fmla="*/ 175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微软雅黑" pitchFamily="34" charset="-122"/>
                <a:ea typeface="微软雅黑" pitchFamily="34" charset="-122"/>
                <a:cs typeface="+mn-cs"/>
              </a:endParaRPr>
            </a:p>
          </p:txBody>
        </p:sp>
        <p:sp>
          <p:nvSpPr>
            <p:cNvPr id="14" name="TextBox 20"/>
            <p:cNvSpPr txBox="1"/>
            <p:nvPr/>
          </p:nvSpPr>
          <p:spPr bwMode="auto">
            <a:xfrm>
              <a:off x="5275011" y="2418491"/>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15" name="组合 14"/>
          <p:cNvGrpSpPr/>
          <p:nvPr/>
        </p:nvGrpSpPr>
        <p:grpSpPr>
          <a:xfrm>
            <a:off x="4378546" y="2484381"/>
            <a:ext cx="2721332" cy="1364214"/>
            <a:chOff x="4257751" y="3573158"/>
            <a:chExt cx="2721332" cy="1399460"/>
          </a:xfrm>
        </p:grpSpPr>
        <p:sp>
          <p:nvSpPr>
            <p:cNvPr id="16" name="Freeform 9"/>
            <p:cNvSpPr>
              <a:spLocks/>
            </p:cNvSpPr>
            <p:nvPr/>
          </p:nvSpPr>
          <p:spPr bwMode="gray">
            <a:xfrm rot="521906">
              <a:off x="4257751" y="3573158"/>
              <a:ext cx="2721332" cy="1399460"/>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1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7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1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7 w 2032"/>
                <a:gd name="T47" fmla="*/ 1469 h 1536"/>
                <a:gd name="T48" fmla="*/ 647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200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3 h 1536"/>
                <a:gd name="T90" fmla="*/ 875 w 2032"/>
                <a:gd name="T91" fmla="*/ 0 h 1536"/>
                <a:gd name="T92" fmla="*/ 1024 w 2032"/>
                <a:gd name="T93" fmla="*/ 11 h 1536"/>
                <a:gd name="T94" fmla="*/ 1173 w 2032"/>
                <a:gd name="T95" fmla="*/ 43 h 1536"/>
                <a:gd name="T96" fmla="*/ 1314 w 2032"/>
                <a:gd name="T97" fmla="*/ 9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7" name="TextBox 20"/>
            <p:cNvSpPr txBox="1"/>
            <p:nvPr/>
          </p:nvSpPr>
          <p:spPr bwMode="auto">
            <a:xfrm>
              <a:off x="5275011" y="3983954"/>
              <a:ext cx="1235113" cy="878068"/>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18" name="组合 17"/>
          <p:cNvGrpSpPr/>
          <p:nvPr/>
        </p:nvGrpSpPr>
        <p:grpSpPr>
          <a:xfrm>
            <a:off x="2130207" y="1326669"/>
            <a:ext cx="2833102" cy="1523045"/>
            <a:chOff x="2009412" y="2029541"/>
            <a:chExt cx="2833102" cy="1562395"/>
          </a:xfrm>
        </p:grpSpPr>
        <p:sp>
          <p:nvSpPr>
            <p:cNvPr id="19" name="Freeform 6"/>
            <p:cNvSpPr>
              <a:spLocks/>
            </p:cNvSpPr>
            <p:nvPr/>
          </p:nvSpPr>
          <p:spPr bwMode="gray">
            <a:xfrm rot="575181">
              <a:off x="2009412" y="2029541"/>
              <a:ext cx="2833102" cy="1496644"/>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0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6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0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8 w 2032"/>
                <a:gd name="T47" fmla="*/ 1469 h 1536"/>
                <a:gd name="T48" fmla="*/ 648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199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2 h 1536"/>
                <a:gd name="T90" fmla="*/ 875 w 2032"/>
                <a:gd name="T91" fmla="*/ 0 h 1536"/>
                <a:gd name="T92" fmla="*/ 1024 w 2032"/>
                <a:gd name="T93" fmla="*/ 11 h 1536"/>
                <a:gd name="T94" fmla="*/ 1173 w 2032"/>
                <a:gd name="T95" fmla="*/ 43 h 1536"/>
                <a:gd name="T96" fmla="*/ 1314 w 2032"/>
                <a:gd name="T97" fmla="*/ 9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0" name="TextBox 20"/>
            <p:cNvSpPr txBox="1"/>
            <p:nvPr/>
          </p:nvSpPr>
          <p:spPr bwMode="auto">
            <a:xfrm>
              <a:off x="2932458" y="2450664"/>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21" name="组合 20"/>
          <p:cNvGrpSpPr/>
          <p:nvPr/>
        </p:nvGrpSpPr>
        <p:grpSpPr>
          <a:xfrm>
            <a:off x="2123728" y="2417566"/>
            <a:ext cx="2850919" cy="1496203"/>
            <a:chOff x="2002933" y="3484072"/>
            <a:chExt cx="2850919" cy="1534859"/>
          </a:xfrm>
        </p:grpSpPr>
        <p:sp>
          <p:nvSpPr>
            <p:cNvPr id="22" name="Freeform 7"/>
            <p:cNvSpPr>
              <a:spLocks/>
            </p:cNvSpPr>
            <p:nvPr/>
          </p:nvSpPr>
          <p:spPr bwMode="gray">
            <a:xfrm rot="21119171">
              <a:off x="2002933" y="3484072"/>
              <a:ext cx="2850919" cy="1499884"/>
            </a:xfrm>
            <a:custGeom>
              <a:avLst/>
              <a:gdLst>
                <a:gd name="T0" fmla="*/ 717 w 2032"/>
                <a:gd name="T1" fmla="*/ 96 h 1536"/>
                <a:gd name="T2" fmla="*/ 860 w 2032"/>
                <a:gd name="T3" fmla="*/ 43 h 1536"/>
                <a:gd name="T4" fmla="*/ 1008 w 2032"/>
                <a:gd name="T5" fmla="*/ 11 h 1536"/>
                <a:gd name="T6" fmla="*/ 1157 w 2032"/>
                <a:gd name="T7" fmla="*/ 0 h 1536"/>
                <a:gd name="T8" fmla="*/ 1306 w 2032"/>
                <a:gd name="T9" fmla="*/ 3 h 1536"/>
                <a:gd name="T10" fmla="*/ 1449 w 2032"/>
                <a:gd name="T11" fmla="*/ 17 h 1536"/>
                <a:gd name="T12" fmla="*/ 1583 w 2032"/>
                <a:gd name="T13" fmla="*/ 42 h 1536"/>
                <a:gd name="T14" fmla="*/ 1707 w 2032"/>
                <a:gd name="T15" fmla="*/ 70 h 1536"/>
                <a:gd name="T16" fmla="*/ 1815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2 w 2032"/>
                <a:gd name="T29" fmla="*/ 249 h 1536"/>
                <a:gd name="T30" fmla="*/ 2009 w 2032"/>
                <a:gd name="T31" fmla="*/ 326 h 1536"/>
                <a:gd name="T32" fmla="*/ 1989 w 2032"/>
                <a:gd name="T33" fmla="*/ 427 h 1536"/>
                <a:gd name="T34" fmla="*/ 1958 w 2032"/>
                <a:gd name="T35" fmla="*/ 542 h 1536"/>
                <a:gd name="T36" fmla="*/ 1919 w 2032"/>
                <a:gd name="T37" fmla="*/ 672 h 1536"/>
                <a:gd name="T38" fmla="*/ 1866 w 2032"/>
                <a:gd name="T39" fmla="*/ 806 h 1536"/>
                <a:gd name="T40" fmla="*/ 1802 w 2032"/>
                <a:gd name="T41" fmla="*/ 944 h 1536"/>
                <a:gd name="T42" fmla="*/ 1722 w 2032"/>
                <a:gd name="T43" fmla="*/ 1076 h 1536"/>
                <a:gd name="T44" fmla="*/ 1627 w 2032"/>
                <a:gd name="T45" fmla="*/ 1202 h 1536"/>
                <a:gd name="T46" fmla="*/ 1514 w 2032"/>
                <a:gd name="T47" fmla="*/ 1313 h 1536"/>
                <a:gd name="T48" fmla="*/ 1383 w 2032"/>
                <a:gd name="T49" fmla="*/ 1405 h 1536"/>
                <a:gd name="T50" fmla="*/ 1245 w 2032"/>
                <a:gd name="T51" fmla="*/ 1469 h 1536"/>
                <a:gd name="T52" fmla="*/ 1099 w 2032"/>
                <a:gd name="T53" fmla="*/ 1511 h 1536"/>
                <a:gd name="T54" fmla="*/ 950 w 2032"/>
                <a:gd name="T55" fmla="*/ 1532 h 1536"/>
                <a:gd name="T56" fmla="*/ 801 w 2032"/>
                <a:gd name="T57" fmla="*/ 1536 h 1536"/>
                <a:gd name="T58" fmla="*/ 654 w 2032"/>
                <a:gd name="T59" fmla="*/ 1527 h 1536"/>
                <a:gd name="T60" fmla="*/ 515 w 2032"/>
                <a:gd name="T61" fmla="*/ 1507 h 1536"/>
                <a:gd name="T62" fmla="*/ 385 w 2032"/>
                <a:gd name="T63" fmla="*/ 1481 h 1536"/>
                <a:gd name="T64" fmla="*/ 270 w 2032"/>
                <a:gd name="T65" fmla="*/ 1450 h 1536"/>
                <a:gd name="T66" fmla="*/ 170 w 2032"/>
                <a:gd name="T67" fmla="*/ 1419 h 1536"/>
                <a:gd name="T68" fmla="*/ 91 w 2032"/>
                <a:gd name="T69" fmla="*/ 1390 h 1536"/>
                <a:gd name="T70" fmla="*/ 34 w 2032"/>
                <a:gd name="T71" fmla="*/ 1368 h 1536"/>
                <a:gd name="T72" fmla="*/ 5 w 2032"/>
                <a:gd name="T73" fmla="*/ 1357 h 1536"/>
                <a:gd name="T74" fmla="*/ 0 w 2032"/>
                <a:gd name="T75" fmla="*/ 1349 h 1536"/>
                <a:gd name="T76" fmla="*/ 5 w 2032"/>
                <a:gd name="T77" fmla="*/ 1316 h 1536"/>
                <a:gd name="T78" fmla="*/ 15 w 2032"/>
                <a:gd name="T79" fmla="*/ 1250 h 1536"/>
                <a:gd name="T80" fmla="*/ 33 w 2032"/>
                <a:gd name="T81" fmla="*/ 1161 h 1536"/>
                <a:gd name="T82" fmla="*/ 57 w 2032"/>
                <a:gd name="T83" fmla="*/ 1053 h 1536"/>
                <a:gd name="T84" fmla="*/ 92 w 2032"/>
                <a:gd name="T85" fmla="*/ 929 h 1536"/>
                <a:gd name="T86" fmla="*/ 139 w 2032"/>
                <a:gd name="T87" fmla="*/ 798 h 1536"/>
                <a:gd name="T88" fmla="*/ 197 w 2032"/>
                <a:gd name="T89" fmla="*/ 661 h 1536"/>
                <a:gd name="T90" fmla="*/ 269 w 2032"/>
                <a:gd name="T91" fmla="*/ 525 h 1536"/>
                <a:gd name="T92" fmla="*/ 356 w 2032"/>
                <a:gd name="T93" fmla="*/ 395 h 1536"/>
                <a:gd name="T94" fmla="*/ 460 w 2032"/>
                <a:gd name="T95" fmla="*/ 277 h 1536"/>
                <a:gd name="T96" fmla="*/ 581 w 2032"/>
                <a:gd name="T97" fmla="*/ 175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3" name="TextBox 20"/>
            <p:cNvSpPr txBox="1"/>
            <p:nvPr/>
          </p:nvSpPr>
          <p:spPr bwMode="auto">
            <a:xfrm>
              <a:off x="2932458" y="3877659"/>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24" name="组合 23"/>
          <p:cNvGrpSpPr/>
          <p:nvPr/>
        </p:nvGrpSpPr>
        <p:grpSpPr>
          <a:xfrm>
            <a:off x="3928232" y="1968089"/>
            <a:ext cx="1252137" cy="1212634"/>
            <a:chOff x="3819526" y="3200400"/>
            <a:chExt cx="1227138" cy="1219200"/>
          </a:xfrm>
        </p:grpSpPr>
        <p:sp>
          <p:nvSpPr>
            <p:cNvPr id="25" name="Oval 12"/>
            <p:cNvSpPr>
              <a:spLocks noChangeArrowheads="1"/>
            </p:cNvSpPr>
            <p:nvPr/>
          </p:nvSpPr>
          <p:spPr bwMode="gray">
            <a:xfrm>
              <a:off x="3819526" y="3200400"/>
              <a:ext cx="1227138" cy="1219200"/>
            </a:xfrm>
            <a:prstGeom prst="ellipse">
              <a:avLst/>
            </a:pr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rgbClr val="F9F9F9"/>
                  </a:solidFill>
                  <a:effectLst/>
                  <a:uLnTx/>
                  <a:uFillTx/>
                  <a:latin typeface="微软雅黑" pitchFamily="34" charset="-122"/>
                  <a:ea typeface="微软雅黑" pitchFamily="34" charset="-122"/>
                  <a:cs typeface="+mn-cs"/>
                </a:rPr>
                <a:t>单击此处添加文本</a:t>
              </a:r>
              <a:endParaRPr kumimoji="0" lang="zh-CN" altLang="en-US" sz="12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endParaRPr>
            </a:p>
          </p:txBody>
        </p:sp>
        <p:sp>
          <p:nvSpPr>
            <p:cNvPr id="26" name="Freeform 13"/>
            <p:cNvSpPr>
              <a:spLocks/>
            </p:cNvSpPr>
            <p:nvPr/>
          </p:nvSpPr>
          <p:spPr bwMode="gray">
            <a:xfrm>
              <a:off x="3959769" y="3220720"/>
              <a:ext cx="946649" cy="460103"/>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ysClr val="window" lastClr="FFFFFF">
                    <a:lumMod val="95000"/>
                  </a:sysClr>
                </a:gs>
                <a:gs pos="100000">
                  <a:srgbClr val="2676FF">
                    <a:alpha val="0"/>
                  </a:srgbClr>
                </a:gs>
              </a:gsLst>
              <a:lin ang="5400000" scaled="1"/>
            </a:gra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63325845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par>
                          <p:cTn id="17" fill="hold">
                            <p:stCondLst>
                              <p:cond delay="1200"/>
                            </p:stCondLst>
                            <p:childTnLst>
                              <p:par>
                                <p:cTn id="18" presetID="0" presetClass="path" presetSubtype="0" fill="hold" nodeType="afterEffect">
                                  <p:stCondLst>
                                    <p:cond delay="500"/>
                                  </p:stCondLst>
                                  <p:childTnLst>
                                    <p:animMotion origin="layout" path="M -0.00834 -0.26852 C 0.00573 -0.26482 0.05017 -0.27099 0.07569 -0.24691 C 0.10121 -0.22284 0.13038 -0.17932 0.14444 -0.12469 C 0.1585 -0.07006 0.16788 0.01574 0.15972 0.08148 C 0.15156 0.14722 0.12257 0.22932 0.09514 0.27037 C 0.06771 0.31142 0.03246 0.3321 -0.00486 0.32839 C -0.04219 0.32469 -0.09948 0.28765 -0.12917 0.24815 C -0.15886 0.20864 -0.17379 0.13889 -0.18334 0.09074 C -0.19288 0.04259 -0.19045 -0.00216 -0.18681 -0.04074 C -0.18316 -0.07932 -0.17587 -0.11019 -0.16146 -0.14074 C -0.14705 -0.1713 -0.12222 -0.21019 -0.1 -0.22346 C -0.07778 -0.23673 -0.04653 -0.23704 -0.02847 -0.22099 C -0.01042 -0.20494 0.00295 -0.16543 0.00868 -0.12716 C 0.01441 -0.08889 0.00625 -0.02006 0.00555 0.00802 " pathEditMode="relative" rAng="0" ptsTypes="aaaaaaaaaaaaaa">
                                      <p:cBhvr>
                                        <p:cTn id="19" dur="2000" fill="hold"/>
                                        <p:tgtEl>
                                          <p:spTgt spid="24"/>
                                        </p:tgtEl>
                                        <p:attrNameLst>
                                          <p:attrName>ppt_x</p:attrName>
                                          <p:attrName>ppt_y</p:attrName>
                                        </p:attrNameLst>
                                      </p:cBhvr>
                                      <p:rCtr x="-417" y="29907"/>
                                    </p:animMotion>
                                  </p:childTnLst>
                                </p:cTn>
                              </p:par>
                              <p:par>
                                <p:cTn id="20" presetID="10" presetClass="entr" presetSubtype="0" fill="hold"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childTnLst>
                                </p:cTn>
                              </p:par>
                              <p:par>
                                <p:cTn id="23" presetID="10" presetClass="entr" presetSubtype="0" fill="hold"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par>
                                <p:cTn id="29" presetID="10" presetClass="entr" presetSubtype="0" fill="hold" nodeType="withEffect">
                                  <p:stCondLst>
                                    <p:cond delay="125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750"/>
                                        <p:tgtEl>
                                          <p:spTgt spid="9"/>
                                        </p:tgtEl>
                                      </p:cBhvr>
                                    </p:animEffect>
                                  </p:childTnLst>
                                </p:cTn>
                              </p:par>
                              <p:par>
                                <p:cTn id="32" presetID="10" presetClass="entr" presetSubtype="0" fill="hold" nodeType="withEffect">
                                  <p:stCondLst>
                                    <p:cond delay="15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750"/>
                                        <p:tgtEl>
                                          <p:spTgt spid="21"/>
                                        </p:tgtEl>
                                      </p:cBhvr>
                                    </p:animEffect>
                                  </p:childTnLst>
                                </p:cTn>
                              </p:par>
                              <p:par>
                                <p:cTn id="35" presetID="10" presetClass="entr" presetSubtype="0" fill="hold" nodeType="withEffect">
                                  <p:stCondLst>
                                    <p:cond delay="17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FFC000">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4040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1229622" y="1074390"/>
            <a:ext cx="3057247" cy="584775"/>
          </a:xfrm>
          <a:prstGeom prst="rect">
            <a:avLst/>
          </a:prstGeom>
          <a:noFill/>
        </p:spPr>
        <p:txBody>
          <a:bodyPr wrap="none" rtlCol="0">
            <a:spAutoFit/>
          </a:bodyPr>
          <a:lstStyle/>
          <a:p>
            <a:r>
              <a:rPr lang="zh-CN" altLang="en-US" sz="3200" b="1" dirty="0" smtClean="0">
                <a:solidFill>
                  <a:srgbClr val="414455"/>
                </a:solidFill>
                <a:latin typeface="微软雅黑" pitchFamily="34" charset="-122"/>
                <a:ea typeface="微软雅黑" pitchFamily="34" charset="-122"/>
              </a:rPr>
              <a:t>研究成果与应用</a:t>
            </a:r>
            <a:endParaRPr lang="zh-CN" altLang="en-US" sz="3200" b="1" dirty="0">
              <a:solidFill>
                <a:srgbClr val="414455"/>
              </a:solidFill>
              <a:latin typeface="微软雅黑" pitchFamily="34" charset="-122"/>
              <a:ea typeface="微软雅黑" pitchFamily="34" charset="-122"/>
            </a:endParaRPr>
          </a:p>
        </p:txBody>
      </p:sp>
      <p:sp>
        <p:nvSpPr>
          <p:cNvPr id="10" name="TextBox 9"/>
          <p:cNvSpPr txBox="1"/>
          <p:nvPr/>
        </p:nvSpPr>
        <p:spPr>
          <a:xfrm>
            <a:off x="1880923" y="1999009"/>
            <a:ext cx="2012089"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研究最终目标</a:t>
            </a:r>
            <a:endParaRPr lang="zh-CN" altLang="en-US" sz="2000" b="1" dirty="0">
              <a:solidFill>
                <a:srgbClr val="FFFFFF"/>
              </a:solidFill>
              <a:latin typeface="微软雅黑" pitchFamily="34" charset="-122"/>
              <a:ea typeface="微软雅黑" pitchFamily="34" charset="-122"/>
            </a:endParaRPr>
          </a:p>
        </p:txBody>
      </p:sp>
      <p:sp>
        <p:nvSpPr>
          <p:cNvPr id="11" name="TextBox 10"/>
          <p:cNvSpPr txBox="1"/>
          <p:nvPr/>
        </p:nvSpPr>
        <p:spPr>
          <a:xfrm>
            <a:off x="4211960" y="1995183"/>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成果形式</a:t>
            </a:r>
            <a:endParaRPr lang="zh-CN" altLang="en-US" sz="2000" b="1" dirty="0">
              <a:solidFill>
                <a:srgbClr val="FFFFFF"/>
              </a:solidFill>
              <a:latin typeface="微软雅黑" pitchFamily="34" charset="-122"/>
              <a:ea typeface="微软雅黑" pitchFamily="34" charset="-122"/>
            </a:endParaRPr>
          </a:p>
        </p:txBody>
      </p:sp>
      <p:sp>
        <p:nvSpPr>
          <p:cNvPr id="12" name="TextBox 11"/>
          <p:cNvSpPr txBox="1"/>
          <p:nvPr/>
        </p:nvSpPr>
        <p:spPr>
          <a:xfrm>
            <a:off x="1894821" y="2603688"/>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应用前景</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4249252597"/>
      </p:ext>
    </p:extLst>
  </p:cSld>
  <p:clrMapOvr>
    <a:masterClrMapping/>
  </p:clrMapOvr>
  <p:transition spd="slow" advTm="13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0" grpId="0"/>
      <p:bldP spid="11" grpId="0"/>
      <p:bldP spid="12" grpId="0"/>
    </p:bldLst>
  </p:timing>
  <p:extLst mod="1">
    <p:ext uri="{E180D4A7-C9FB-4DFB-919C-405C955672EB}">
      <p14:showEvtLst xmlns:p14="http://schemas.microsoft.com/office/powerpoint/2010/main">
        <p14:playEvt time="0" objId="1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研究最终目标</a:t>
            </a:r>
            <a:endParaRPr lang="zh-CN" altLang="en-US" b="1" dirty="0">
              <a:latin typeface="微软雅黑" pitchFamily="34" charset="-122"/>
              <a:ea typeface="微软雅黑" pitchFamily="34" charset="-122"/>
            </a:endParaRPr>
          </a:p>
        </p:txBody>
      </p:sp>
      <p:sp>
        <p:nvSpPr>
          <p:cNvPr id="5" name="矩形 4"/>
          <p:cNvSpPr/>
          <p:nvPr/>
        </p:nvSpPr>
        <p:spPr>
          <a:xfrm>
            <a:off x="-108520" y="1207106"/>
            <a:ext cx="9361040" cy="31944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Line 2"/>
          <p:cNvSpPr>
            <a:spLocks noChangeShapeType="1"/>
          </p:cNvSpPr>
          <p:nvPr/>
        </p:nvSpPr>
        <p:spPr bwMode="auto">
          <a:xfrm flipV="1">
            <a:off x="0" y="2821682"/>
            <a:ext cx="11201400" cy="0"/>
          </a:xfrm>
          <a:prstGeom prst="line">
            <a:avLst/>
          </a:prstGeom>
          <a:noFill/>
          <a:ln w="152400">
            <a:solidFill>
              <a:srgbClr val="40404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7" name="AutoShape 4"/>
          <p:cNvSpPr>
            <a:spLocks noChangeAspect="1" noChangeArrowheads="1"/>
          </p:cNvSpPr>
          <p:nvPr/>
        </p:nvSpPr>
        <p:spPr bwMode="auto">
          <a:xfrm>
            <a:off x="6553200" y="25336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9" name="AutoShape 5"/>
          <p:cNvSpPr>
            <a:spLocks noChangeAspect="1" noChangeArrowheads="1"/>
          </p:cNvSpPr>
          <p:nvPr/>
        </p:nvSpPr>
        <p:spPr bwMode="auto">
          <a:xfrm>
            <a:off x="4953000" y="3371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0" name="AutoShape 6"/>
          <p:cNvSpPr>
            <a:spLocks noChangeAspect="1" noChangeArrowheads="1"/>
          </p:cNvSpPr>
          <p:nvPr/>
        </p:nvSpPr>
        <p:spPr bwMode="auto">
          <a:xfrm>
            <a:off x="6094413" y="2220912"/>
            <a:ext cx="306387"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1" name="AutoShape 7"/>
          <p:cNvSpPr>
            <a:spLocks noChangeAspect="1" noChangeArrowheads="1"/>
          </p:cNvSpPr>
          <p:nvPr/>
        </p:nvSpPr>
        <p:spPr bwMode="auto">
          <a:xfrm>
            <a:off x="5486400" y="2762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2" name="AutoShape 8"/>
          <p:cNvSpPr>
            <a:spLocks noChangeAspect="1" noChangeArrowheads="1"/>
          </p:cNvSpPr>
          <p:nvPr/>
        </p:nvSpPr>
        <p:spPr bwMode="auto">
          <a:xfrm>
            <a:off x="4953000" y="2762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3" name="AutoShape 9"/>
          <p:cNvSpPr>
            <a:spLocks noChangeAspect="1" noChangeArrowheads="1"/>
          </p:cNvSpPr>
          <p:nvPr/>
        </p:nvSpPr>
        <p:spPr bwMode="auto">
          <a:xfrm>
            <a:off x="5486400" y="2457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4" name="AutoShape 10"/>
          <p:cNvSpPr>
            <a:spLocks noChangeAspect="1" noChangeArrowheads="1"/>
          </p:cNvSpPr>
          <p:nvPr/>
        </p:nvSpPr>
        <p:spPr bwMode="auto">
          <a:xfrm>
            <a:off x="6096000" y="2686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5" name="AutoShape 11"/>
          <p:cNvSpPr>
            <a:spLocks noChangeAspect="1" noChangeArrowheads="1"/>
          </p:cNvSpPr>
          <p:nvPr/>
        </p:nvSpPr>
        <p:spPr bwMode="auto">
          <a:xfrm>
            <a:off x="6553200" y="23733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6" name="AutoShape 12"/>
          <p:cNvSpPr>
            <a:spLocks noChangeAspect="1" noChangeArrowheads="1"/>
          </p:cNvSpPr>
          <p:nvPr/>
        </p:nvSpPr>
        <p:spPr bwMode="auto">
          <a:xfrm>
            <a:off x="6096000" y="2457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7" name="AutoShape 13"/>
          <p:cNvSpPr>
            <a:spLocks noChangeAspect="1" noChangeArrowheads="1"/>
          </p:cNvSpPr>
          <p:nvPr/>
        </p:nvSpPr>
        <p:spPr bwMode="auto">
          <a:xfrm>
            <a:off x="7086600" y="26019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8" name="AutoShape 14"/>
          <p:cNvSpPr>
            <a:spLocks noChangeAspect="1" noChangeArrowheads="1"/>
          </p:cNvSpPr>
          <p:nvPr/>
        </p:nvSpPr>
        <p:spPr bwMode="auto">
          <a:xfrm>
            <a:off x="6553200" y="27543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9" name="AutoShape 15"/>
          <p:cNvSpPr>
            <a:spLocks noChangeAspect="1" noChangeArrowheads="1"/>
          </p:cNvSpPr>
          <p:nvPr/>
        </p:nvSpPr>
        <p:spPr bwMode="auto">
          <a:xfrm rot="21280522">
            <a:off x="6096000" y="29146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0" name="AutoShape 16"/>
          <p:cNvSpPr>
            <a:spLocks noChangeAspect="1" noChangeArrowheads="1"/>
          </p:cNvSpPr>
          <p:nvPr/>
        </p:nvSpPr>
        <p:spPr bwMode="auto">
          <a:xfrm>
            <a:off x="7086600" y="2381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1" name="AutoShape 17"/>
          <p:cNvSpPr>
            <a:spLocks noChangeAspect="1" noChangeArrowheads="1"/>
          </p:cNvSpPr>
          <p:nvPr/>
        </p:nvSpPr>
        <p:spPr bwMode="auto">
          <a:xfrm>
            <a:off x="7467600" y="25257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2" name="AutoShape 18"/>
          <p:cNvSpPr>
            <a:spLocks noChangeAspect="1" noChangeArrowheads="1"/>
          </p:cNvSpPr>
          <p:nvPr/>
        </p:nvSpPr>
        <p:spPr bwMode="auto">
          <a:xfrm>
            <a:off x="4419600" y="1924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3" name="AutoShape 19"/>
          <p:cNvSpPr>
            <a:spLocks noChangeAspect="1" noChangeArrowheads="1"/>
          </p:cNvSpPr>
          <p:nvPr/>
        </p:nvSpPr>
        <p:spPr bwMode="auto">
          <a:xfrm>
            <a:off x="4419600" y="3143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4" name="AutoShape 20"/>
          <p:cNvSpPr>
            <a:spLocks noChangeAspect="1" noChangeArrowheads="1"/>
          </p:cNvSpPr>
          <p:nvPr/>
        </p:nvSpPr>
        <p:spPr bwMode="auto">
          <a:xfrm>
            <a:off x="4267200" y="32956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5" name="AutoShape 21"/>
          <p:cNvSpPr>
            <a:spLocks noChangeAspect="1" noChangeArrowheads="1"/>
          </p:cNvSpPr>
          <p:nvPr/>
        </p:nvSpPr>
        <p:spPr bwMode="auto">
          <a:xfrm>
            <a:off x="4953000" y="3067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6" name="AutoShape 22"/>
          <p:cNvSpPr>
            <a:spLocks noChangeAspect="1" noChangeArrowheads="1"/>
          </p:cNvSpPr>
          <p:nvPr/>
        </p:nvSpPr>
        <p:spPr bwMode="auto">
          <a:xfrm>
            <a:off x="4419600" y="2686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7" name="AutoShape 23"/>
          <p:cNvSpPr>
            <a:spLocks noChangeAspect="1" noChangeArrowheads="1"/>
          </p:cNvSpPr>
          <p:nvPr/>
        </p:nvSpPr>
        <p:spPr bwMode="auto">
          <a:xfrm>
            <a:off x="4267200" y="2762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8" name="AutoShape 24"/>
          <p:cNvSpPr>
            <a:spLocks noChangeAspect="1" noChangeArrowheads="1"/>
          </p:cNvSpPr>
          <p:nvPr/>
        </p:nvSpPr>
        <p:spPr bwMode="auto">
          <a:xfrm>
            <a:off x="4419600" y="2228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9" name="AutoShape 25"/>
          <p:cNvSpPr>
            <a:spLocks noChangeAspect="1" noChangeArrowheads="1"/>
          </p:cNvSpPr>
          <p:nvPr/>
        </p:nvSpPr>
        <p:spPr bwMode="auto">
          <a:xfrm>
            <a:off x="5486400" y="3067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0" name="AutoShape 26"/>
          <p:cNvSpPr>
            <a:spLocks noChangeAspect="1" noChangeArrowheads="1"/>
          </p:cNvSpPr>
          <p:nvPr/>
        </p:nvSpPr>
        <p:spPr bwMode="auto">
          <a:xfrm>
            <a:off x="3962400" y="3524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1" name="AutoShape 27"/>
          <p:cNvSpPr>
            <a:spLocks noChangeAspect="1" noChangeArrowheads="1"/>
          </p:cNvSpPr>
          <p:nvPr/>
        </p:nvSpPr>
        <p:spPr bwMode="auto">
          <a:xfrm>
            <a:off x="4953000" y="1924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2" name="AutoShape 28"/>
          <p:cNvSpPr>
            <a:spLocks noChangeAspect="1" noChangeArrowheads="1"/>
          </p:cNvSpPr>
          <p:nvPr/>
        </p:nvSpPr>
        <p:spPr bwMode="auto">
          <a:xfrm>
            <a:off x="4953000" y="2305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3" name="AutoShape 30"/>
          <p:cNvSpPr>
            <a:spLocks noChangeAspect="1" noChangeArrowheads="1"/>
          </p:cNvSpPr>
          <p:nvPr/>
        </p:nvSpPr>
        <p:spPr bwMode="auto">
          <a:xfrm>
            <a:off x="4267200" y="1771649"/>
            <a:ext cx="306388" cy="236538"/>
          </a:xfrm>
          <a:prstGeom prst="star4">
            <a:avLst>
              <a:gd name="adj" fmla="val 12500"/>
            </a:avLst>
          </a:prstGeom>
          <a:gradFill>
            <a:gsLst>
              <a:gs pos="0">
                <a:srgbClr val="21BAFF"/>
              </a:gs>
              <a:gs pos="15000">
                <a:srgbClr val="0064AE"/>
              </a:gs>
              <a:gs pos="100000">
                <a:srgbClr val="21BAFF"/>
              </a:gs>
            </a:gsLst>
            <a:lin ang="5400000" scaled="0"/>
          </a:gradFill>
          <a:ln>
            <a:noFill/>
          </a:ln>
          <a:extLst/>
        </p:spPr>
        <p:txBody>
          <a:bodyPr wrap="none" anchor="ctr"/>
          <a:lstStyle/>
          <a:p>
            <a:endParaRPr lang="zh-CN" altLang="en-US">
              <a:latin typeface="Calibri" pitchFamily="34" charset="0"/>
            </a:endParaRPr>
          </a:p>
        </p:txBody>
      </p:sp>
      <p:sp>
        <p:nvSpPr>
          <p:cNvPr id="34" name="AutoShape 31"/>
          <p:cNvSpPr>
            <a:spLocks noChangeAspect="1" noChangeArrowheads="1"/>
          </p:cNvSpPr>
          <p:nvPr/>
        </p:nvSpPr>
        <p:spPr bwMode="auto">
          <a:xfrm>
            <a:off x="5486400" y="2076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5" name="AutoShape 34"/>
          <p:cNvSpPr>
            <a:spLocks noChangeAspect="1" noChangeArrowheads="1"/>
          </p:cNvSpPr>
          <p:nvPr/>
        </p:nvSpPr>
        <p:spPr bwMode="auto">
          <a:xfrm>
            <a:off x="4038600" y="2838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6" name="AutoShape 35"/>
          <p:cNvSpPr>
            <a:spLocks noChangeAspect="1" noChangeArrowheads="1"/>
          </p:cNvSpPr>
          <p:nvPr/>
        </p:nvSpPr>
        <p:spPr bwMode="auto">
          <a:xfrm>
            <a:off x="3886200" y="1771649"/>
            <a:ext cx="306388" cy="236538"/>
          </a:xfrm>
          <a:prstGeom prst="star4">
            <a:avLst>
              <a:gd name="adj" fmla="val 12500"/>
            </a:avLst>
          </a:prstGeom>
          <a:gradFill>
            <a:gsLst>
              <a:gs pos="0">
                <a:srgbClr val="21BAFF"/>
              </a:gs>
              <a:gs pos="15000">
                <a:srgbClr val="0064AE"/>
              </a:gs>
              <a:gs pos="100000">
                <a:srgbClr val="21BAFF"/>
              </a:gs>
            </a:gsLst>
            <a:lin ang="5400000" scaled="0"/>
          </a:gradFill>
          <a:ln>
            <a:noFill/>
          </a:ln>
          <a:extLst/>
        </p:spPr>
        <p:txBody>
          <a:bodyPr wrap="none" anchor="ctr"/>
          <a:lstStyle/>
          <a:p>
            <a:endParaRPr lang="zh-CN" altLang="en-US">
              <a:latin typeface="Calibri" pitchFamily="34" charset="0"/>
            </a:endParaRPr>
          </a:p>
        </p:txBody>
      </p:sp>
      <p:sp>
        <p:nvSpPr>
          <p:cNvPr id="37" name="AutoShape 36"/>
          <p:cNvSpPr>
            <a:spLocks noChangeAspect="1" noChangeArrowheads="1"/>
          </p:cNvSpPr>
          <p:nvPr/>
        </p:nvSpPr>
        <p:spPr bwMode="auto">
          <a:xfrm>
            <a:off x="3962400" y="3219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8" name="AutoShape 37"/>
          <p:cNvSpPr>
            <a:spLocks noChangeAspect="1" noChangeArrowheads="1"/>
          </p:cNvSpPr>
          <p:nvPr/>
        </p:nvSpPr>
        <p:spPr bwMode="auto">
          <a:xfrm>
            <a:off x="3581400" y="2000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9" name="AutoShape 38"/>
          <p:cNvSpPr>
            <a:spLocks noChangeAspect="1" noChangeArrowheads="1"/>
          </p:cNvSpPr>
          <p:nvPr/>
        </p:nvSpPr>
        <p:spPr bwMode="auto">
          <a:xfrm>
            <a:off x="3733800" y="3143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0" name="AutoShape 39"/>
          <p:cNvSpPr>
            <a:spLocks noChangeAspect="1" noChangeArrowheads="1"/>
          </p:cNvSpPr>
          <p:nvPr/>
        </p:nvSpPr>
        <p:spPr bwMode="auto">
          <a:xfrm>
            <a:off x="3962400" y="2305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1" name="AutoShape 41"/>
          <p:cNvSpPr>
            <a:spLocks noChangeAspect="1" noChangeArrowheads="1"/>
          </p:cNvSpPr>
          <p:nvPr/>
        </p:nvSpPr>
        <p:spPr bwMode="auto">
          <a:xfrm>
            <a:off x="4038600" y="2000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2" name="AutoShape 42"/>
          <p:cNvSpPr>
            <a:spLocks noChangeAspect="1" noChangeArrowheads="1"/>
          </p:cNvSpPr>
          <p:nvPr/>
        </p:nvSpPr>
        <p:spPr bwMode="auto">
          <a:xfrm>
            <a:off x="3581400" y="2686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3" name="AutoShape 43"/>
          <p:cNvSpPr>
            <a:spLocks noChangeAspect="1" noChangeArrowheads="1"/>
          </p:cNvSpPr>
          <p:nvPr/>
        </p:nvSpPr>
        <p:spPr bwMode="auto">
          <a:xfrm>
            <a:off x="3581400" y="1619249"/>
            <a:ext cx="306388" cy="236538"/>
          </a:xfrm>
          <a:prstGeom prst="star4">
            <a:avLst>
              <a:gd name="adj" fmla="val 12500"/>
            </a:avLst>
          </a:prstGeom>
          <a:gradFill>
            <a:gsLst>
              <a:gs pos="0">
                <a:srgbClr val="21BAFF"/>
              </a:gs>
              <a:gs pos="15000">
                <a:srgbClr val="0064AE"/>
              </a:gs>
              <a:gs pos="100000">
                <a:srgbClr val="21BAFF"/>
              </a:gs>
            </a:gsLst>
            <a:lin ang="5400000" scaled="0"/>
          </a:gradFill>
          <a:ln>
            <a:noFill/>
          </a:ln>
          <a:extLst/>
        </p:spPr>
        <p:txBody>
          <a:bodyPr wrap="none" anchor="ctr"/>
          <a:lstStyle/>
          <a:p>
            <a:endParaRPr lang="zh-CN" altLang="en-US">
              <a:latin typeface="Calibri" pitchFamily="34" charset="0"/>
            </a:endParaRPr>
          </a:p>
        </p:txBody>
      </p:sp>
      <p:sp>
        <p:nvSpPr>
          <p:cNvPr id="44" name="AutoShape 44"/>
          <p:cNvSpPr>
            <a:spLocks noChangeAspect="1" noChangeArrowheads="1"/>
          </p:cNvSpPr>
          <p:nvPr/>
        </p:nvSpPr>
        <p:spPr bwMode="auto">
          <a:xfrm>
            <a:off x="4191000" y="2228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5" name="AutoShape 45"/>
          <p:cNvSpPr>
            <a:spLocks noChangeAspect="1" noChangeArrowheads="1"/>
          </p:cNvSpPr>
          <p:nvPr/>
        </p:nvSpPr>
        <p:spPr bwMode="auto">
          <a:xfrm>
            <a:off x="3505200" y="3371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6" name="AutoShape 46"/>
          <p:cNvSpPr>
            <a:spLocks noChangeAspect="1" noChangeArrowheads="1"/>
          </p:cNvSpPr>
          <p:nvPr/>
        </p:nvSpPr>
        <p:spPr bwMode="auto">
          <a:xfrm>
            <a:off x="3276600" y="2305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grpSp>
        <p:nvGrpSpPr>
          <p:cNvPr id="47" name="文本1"/>
          <p:cNvGrpSpPr/>
          <p:nvPr/>
        </p:nvGrpSpPr>
        <p:grpSpPr>
          <a:xfrm>
            <a:off x="533400" y="1706936"/>
            <a:ext cx="2587625" cy="2497137"/>
            <a:chOff x="533400" y="2305844"/>
            <a:chExt cx="2587625" cy="2497137"/>
          </a:xfrm>
        </p:grpSpPr>
        <p:sp>
          <p:nvSpPr>
            <p:cNvPr id="48"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49"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050" b="0" i="0" u="none" strike="noStrike" kern="0" cap="none" spc="0" normalizeH="0" baseline="0" noProof="0" dirty="0">
                  <a:ln>
                    <a:noFill/>
                  </a:ln>
                  <a:solidFill>
                    <a:srgbClr val="4D4D4D"/>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50" name="深色1"/>
          <p:cNvGrpSpPr/>
          <p:nvPr/>
        </p:nvGrpSpPr>
        <p:grpSpPr>
          <a:xfrm>
            <a:off x="631825" y="1456111"/>
            <a:ext cx="2355850" cy="523875"/>
            <a:chOff x="631825" y="2055019"/>
            <a:chExt cx="2355850" cy="523875"/>
          </a:xfrm>
          <a:solidFill>
            <a:srgbClr val="404040"/>
          </a:solidFill>
        </p:grpSpPr>
        <p:sp>
          <p:nvSpPr>
            <p:cNvPr id="51" name="AutoShape 14"/>
            <p:cNvSpPr>
              <a:spLocks noChangeArrowheads="1"/>
            </p:cNvSpPr>
            <p:nvPr/>
          </p:nvSpPr>
          <p:spPr bwMode="ltGray">
            <a:xfrm>
              <a:off x="631825" y="2055019"/>
              <a:ext cx="2355850" cy="523875"/>
            </a:xfrm>
            <a:prstGeom prst="roundRect">
              <a:avLst>
                <a:gd name="adj" fmla="val 16667"/>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a:lnSpc>
                  <a:spcPct val="120000"/>
                </a:lnSpc>
              </a:pPr>
              <a:endParaRPr lang="zh-CN" altLang="en-US" sz="1200" kern="0">
                <a:solidFill>
                  <a:srgbClr val="F9F9F9"/>
                </a:solidFill>
                <a:latin typeface="微软雅黑" pitchFamily="34" charset="-122"/>
                <a:ea typeface="微软雅黑" pitchFamily="34" charset="-122"/>
              </a:endParaRPr>
            </a:p>
          </p:txBody>
        </p:sp>
        <p:sp>
          <p:nvSpPr>
            <p:cNvPr id="52" name="TextBox 19"/>
            <p:cNvSpPr txBox="1">
              <a:spLocks noChangeArrowheads="1"/>
            </p:cNvSpPr>
            <p:nvPr/>
          </p:nvSpPr>
          <p:spPr bwMode="auto">
            <a:xfrm>
              <a:off x="944562" y="2167344"/>
              <a:ext cx="1728787" cy="276999"/>
            </a:xfrm>
            <a:prstGeom prst="rect">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defPPr>
                <a:defRPr lang="zh-CN"/>
              </a:defPPr>
              <a:lvl1pPr marR="0" lvl="0" indent="0" fontAlgn="auto">
                <a:lnSpc>
                  <a:spcPct val="120000"/>
                </a:lnSpc>
                <a:spcBef>
                  <a:spcPts val="0"/>
                </a:spcBef>
                <a:spcAft>
                  <a:spcPts val="0"/>
                </a:spcAft>
                <a:buClrTx/>
                <a:buSzTx/>
                <a:buFontTx/>
                <a:buNone/>
                <a:tabLst/>
                <a:defRPr kumimoji="0" sz="1200" b="0" i="0" u="none" strike="noStrike" kern="0" cap="none" spc="0" normalizeH="0" baseline="0">
                  <a:ln>
                    <a:noFill/>
                  </a:ln>
                  <a:solidFill>
                    <a:srgbClr val="F9F9F9"/>
                  </a:solidFill>
                  <a:effectLst/>
                  <a:uLnTx/>
                  <a:uFillTx/>
                  <a:latin typeface="微软雅黑" pitchFamily="34" charset="-122"/>
                  <a:ea typeface="微软雅黑" pitchFamily="34" charset="-122"/>
                </a:defRPr>
              </a:lvl1pPr>
            </a:lstStyle>
            <a:p>
              <a:r>
                <a:rPr lang="zh-CN" altLang="zh-CN" dirty="0"/>
                <a:t>单击此处添加标题</a:t>
              </a:r>
            </a:p>
          </p:txBody>
        </p:sp>
      </p:grpSp>
      <p:grpSp>
        <p:nvGrpSpPr>
          <p:cNvPr id="53" name="文本1"/>
          <p:cNvGrpSpPr/>
          <p:nvPr/>
        </p:nvGrpSpPr>
        <p:grpSpPr>
          <a:xfrm>
            <a:off x="3352527" y="1706936"/>
            <a:ext cx="2587625" cy="2497137"/>
            <a:chOff x="533400" y="2305844"/>
            <a:chExt cx="2587625" cy="2497137"/>
          </a:xfrm>
        </p:grpSpPr>
        <p:sp>
          <p:nvSpPr>
            <p:cNvPr id="54"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55"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050" b="0" i="0" u="none" strike="noStrike" kern="0" cap="none" spc="0" normalizeH="0" baseline="0" noProof="0" dirty="0">
                  <a:ln>
                    <a:noFill/>
                  </a:ln>
                  <a:solidFill>
                    <a:srgbClr val="4D4D4D"/>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56" name="深色1"/>
          <p:cNvGrpSpPr/>
          <p:nvPr/>
        </p:nvGrpSpPr>
        <p:grpSpPr>
          <a:xfrm>
            <a:off x="3450952" y="1456111"/>
            <a:ext cx="2355850" cy="523875"/>
            <a:chOff x="631825" y="2055019"/>
            <a:chExt cx="2355850" cy="523875"/>
          </a:xfrm>
          <a:solidFill>
            <a:srgbClr val="FFC000"/>
          </a:solidFill>
        </p:grpSpPr>
        <p:sp>
          <p:nvSpPr>
            <p:cNvPr id="57" name="AutoShape 14"/>
            <p:cNvSpPr>
              <a:spLocks noChangeArrowheads="1"/>
            </p:cNvSpPr>
            <p:nvPr/>
          </p:nvSpPr>
          <p:spPr bwMode="ltGray">
            <a:xfrm>
              <a:off x="631825" y="2055019"/>
              <a:ext cx="2355850" cy="523875"/>
            </a:xfrm>
            <a:prstGeom prst="roundRect">
              <a:avLst>
                <a:gd name="adj" fmla="val 16667"/>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a:lnSpc>
                  <a:spcPct val="120000"/>
                </a:lnSpc>
              </a:pPr>
              <a:endParaRPr lang="zh-CN" altLang="en-US" sz="1200" kern="0">
                <a:solidFill>
                  <a:srgbClr val="F9F9F9"/>
                </a:solidFill>
                <a:latin typeface="微软雅黑" pitchFamily="34" charset="-122"/>
                <a:ea typeface="微软雅黑" pitchFamily="34" charset="-122"/>
              </a:endParaRPr>
            </a:p>
          </p:txBody>
        </p:sp>
        <p:sp>
          <p:nvSpPr>
            <p:cNvPr id="58" name="TextBox 19"/>
            <p:cNvSpPr txBox="1">
              <a:spLocks noChangeArrowheads="1"/>
            </p:cNvSpPr>
            <p:nvPr/>
          </p:nvSpPr>
          <p:spPr bwMode="auto">
            <a:xfrm>
              <a:off x="944562" y="2167344"/>
              <a:ext cx="1728787" cy="276999"/>
            </a:xfrm>
            <a:prstGeom prst="rect">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defPPr>
                <a:defRPr lang="zh-CN"/>
              </a:defPPr>
              <a:lvl1pPr>
                <a:lnSpc>
                  <a:spcPct val="120000"/>
                </a:lnSpc>
                <a:defRPr sz="1200" kern="0">
                  <a:solidFill>
                    <a:srgbClr val="F9F9F9"/>
                  </a:solidFill>
                  <a:latin typeface="微软雅黑" pitchFamily="34" charset="-122"/>
                  <a:ea typeface="微软雅黑" pitchFamily="34" charset="-122"/>
                </a:defRPr>
              </a:lvl1pPr>
            </a:lstStyle>
            <a:p>
              <a:r>
                <a:rPr lang="zh-CN" altLang="zh-CN" dirty="0"/>
                <a:t>单击此处添加标题</a:t>
              </a:r>
            </a:p>
          </p:txBody>
        </p:sp>
      </p:grpSp>
      <p:grpSp>
        <p:nvGrpSpPr>
          <p:cNvPr id="59" name="文本1"/>
          <p:cNvGrpSpPr/>
          <p:nvPr/>
        </p:nvGrpSpPr>
        <p:grpSpPr>
          <a:xfrm>
            <a:off x="6156176" y="1706936"/>
            <a:ext cx="2587625" cy="2497137"/>
            <a:chOff x="533400" y="2305844"/>
            <a:chExt cx="2587625" cy="2497137"/>
          </a:xfrm>
        </p:grpSpPr>
        <p:sp>
          <p:nvSpPr>
            <p:cNvPr id="60"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61"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050" b="0" i="0" u="none" strike="noStrike" kern="0" cap="none" spc="0" normalizeH="0" baseline="0" noProof="0" dirty="0">
                  <a:ln>
                    <a:noFill/>
                  </a:ln>
                  <a:solidFill>
                    <a:srgbClr val="4D4D4D"/>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62" name="深色1"/>
          <p:cNvGrpSpPr/>
          <p:nvPr/>
        </p:nvGrpSpPr>
        <p:grpSpPr>
          <a:xfrm>
            <a:off x="6254601" y="1456111"/>
            <a:ext cx="2355850" cy="523875"/>
            <a:chOff x="631825" y="2055019"/>
            <a:chExt cx="2355850" cy="523875"/>
          </a:xfrm>
          <a:solidFill>
            <a:srgbClr val="404040"/>
          </a:solidFill>
        </p:grpSpPr>
        <p:sp>
          <p:nvSpPr>
            <p:cNvPr id="63" name="AutoShape 14"/>
            <p:cNvSpPr>
              <a:spLocks noChangeArrowheads="1"/>
            </p:cNvSpPr>
            <p:nvPr/>
          </p:nvSpPr>
          <p:spPr bwMode="ltGray">
            <a:xfrm>
              <a:off x="631825" y="2055019"/>
              <a:ext cx="2355850" cy="523875"/>
            </a:xfrm>
            <a:prstGeom prst="roundRect">
              <a:avLst>
                <a:gd name="adj" fmla="val 16667"/>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a:lnSpc>
                  <a:spcPct val="120000"/>
                </a:lnSpc>
              </a:pPr>
              <a:endParaRPr lang="zh-CN" altLang="en-US" sz="1200" kern="0">
                <a:solidFill>
                  <a:srgbClr val="F9F9F9"/>
                </a:solidFill>
                <a:latin typeface="微软雅黑" pitchFamily="34" charset="-122"/>
                <a:ea typeface="微软雅黑" pitchFamily="34" charset="-122"/>
              </a:endParaRPr>
            </a:p>
          </p:txBody>
        </p:sp>
        <p:sp>
          <p:nvSpPr>
            <p:cNvPr id="64" name="TextBox 19"/>
            <p:cNvSpPr txBox="1">
              <a:spLocks noChangeArrowheads="1"/>
            </p:cNvSpPr>
            <p:nvPr/>
          </p:nvSpPr>
          <p:spPr bwMode="auto">
            <a:xfrm>
              <a:off x="944562" y="2167344"/>
              <a:ext cx="1728787" cy="276999"/>
            </a:xfrm>
            <a:prstGeom prst="rect">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defPPr>
                <a:defRPr lang="zh-CN"/>
              </a:defPPr>
              <a:lvl1pPr>
                <a:lnSpc>
                  <a:spcPct val="120000"/>
                </a:lnSpc>
                <a:defRPr sz="1200" kern="0">
                  <a:solidFill>
                    <a:srgbClr val="F9F9F9"/>
                  </a:solidFill>
                  <a:latin typeface="微软雅黑" pitchFamily="34" charset="-122"/>
                  <a:ea typeface="微软雅黑" pitchFamily="34" charset="-122"/>
                </a:defRPr>
              </a:lvl1pPr>
            </a:lstStyle>
            <a:p>
              <a:r>
                <a:rPr lang="zh-CN" altLang="zh-CN" dirty="0"/>
                <a:t>单击此处添加标题</a:t>
              </a:r>
            </a:p>
          </p:txBody>
        </p:sp>
      </p:grpSp>
    </p:spTree>
    <p:extLst>
      <p:ext uri="{BB962C8B-B14F-4D97-AF65-F5344CB8AC3E}">
        <p14:creationId xmlns:p14="http://schemas.microsoft.com/office/powerpoint/2010/main" val="241173166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 fill="hold"/>
                                        <p:tgtEl>
                                          <p:spTgt spid="6"/>
                                        </p:tgtEl>
                                        <p:attrNameLst>
                                          <p:attrName>ppt_x</p:attrName>
                                        </p:attrNameLst>
                                      </p:cBhvr>
                                      <p:tavLst>
                                        <p:tav tm="0">
                                          <p:val>
                                            <p:strVal val="0-#ppt_w/2"/>
                                          </p:val>
                                        </p:tav>
                                        <p:tav tm="100000">
                                          <p:val>
                                            <p:strVal val="#ppt_x"/>
                                          </p:val>
                                        </p:tav>
                                      </p:tavLst>
                                    </p:anim>
                                    <p:anim calcmode="lin" valueType="num">
                                      <p:cBhvr additive="base">
                                        <p:cTn id="14" dur="3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700"/>
                            </p:stCondLst>
                            <p:childTnLst>
                              <p:par>
                                <p:cTn id="16" presetID="39" presetClass="entr" presetSubtype="0" accel="10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
                                          </p:val>
                                        </p:tav>
                                        <p:tav tm="100000">
                                          <p:val>
                                            <p:strVal val="#ppt_y"/>
                                          </p:val>
                                        </p:tav>
                                      </p:tavLst>
                                    </p:anim>
                                  </p:childTnLst>
                                </p:cTn>
                              </p:par>
                              <p:par>
                                <p:cTn id="22" presetID="1" presetClass="exit" presetSubtype="0" fill="hold" grpId="1" nodeType="withEffect">
                                  <p:stCondLst>
                                    <p:cond delay="200"/>
                                  </p:stCondLst>
                                  <p:childTnLst>
                                    <p:set>
                                      <p:cBhvr>
                                        <p:cTn id="23" dur="1" fill="hold">
                                          <p:stCondLst>
                                            <p:cond delay="0"/>
                                          </p:stCondLst>
                                        </p:cTn>
                                        <p:tgtEl>
                                          <p:spTgt spid="6"/>
                                        </p:tgtEl>
                                        <p:attrNameLst>
                                          <p:attrName>style.visibility</p:attrName>
                                        </p:attrNameLst>
                                      </p:cBhvr>
                                      <p:to>
                                        <p:strVal val="hidden"/>
                                      </p:to>
                                    </p:set>
                                  </p:childTnLst>
                                </p:cTn>
                              </p:par>
                              <p:par>
                                <p:cTn id="24" presetID="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300" fill="hold"/>
                                        <p:tgtEl>
                                          <p:spTgt spid="7"/>
                                        </p:tgtEl>
                                        <p:attrNameLst>
                                          <p:attrName>ppt_x</p:attrName>
                                        </p:attrNameLst>
                                      </p:cBhvr>
                                      <p:tavLst>
                                        <p:tav tm="0">
                                          <p:val>
                                            <p:strVal val="0-#ppt_w/2"/>
                                          </p:val>
                                        </p:tav>
                                        <p:tav tm="100000">
                                          <p:val>
                                            <p:strVal val="#ppt_x"/>
                                          </p:val>
                                        </p:tav>
                                      </p:tavLst>
                                    </p:anim>
                                    <p:anim calcmode="lin" valueType="num">
                                      <p:cBhvr additive="base">
                                        <p:cTn id="27" dur="300" fill="hold"/>
                                        <p:tgtEl>
                                          <p:spTgt spid="7"/>
                                        </p:tgtEl>
                                        <p:attrNameLst>
                                          <p:attrName>ppt_y</p:attrName>
                                        </p:attrNameLst>
                                      </p:cBhvr>
                                      <p:tavLst>
                                        <p:tav tm="0">
                                          <p:val>
                                            <p:strVal val="#ppt_y"/>
                                          </p:val>
                                        </p:tav>
                                        <p:tav tm="100000">
                                          <p:val>
                                            <p:strVal val="#ppt_y"/>
                                          </p:val>
                                        </p:tav>
                                      </p:tavLst>
                                    </p:anim>
                                  </p:childTnLst>
                                </p:cTn>
                              </p:par>
                              <p:par>
                                <p:cTn id="28" presetID="29" presetClass="exit" presetSubtype="0" fill="hold" grpId="1" nodeType="withEffect">
                                  <p:stCondLst>
                                    <p:cond delay="200"/>
                                  </p:stCondLst>
                                  <p:childTnLst>
                                    <p:anim calcmode="lin" valueType="num">
                                      <p:cBhvr>
                                        <p:cTn id="29" dur="1000"/>
                                        <p:tgtEl>
                                          <p:spTgt spid="7"/>
                                        </p:tgtEl>
                                        <p:attrNameLst>
                                          <p:attrName>ppt_x</p:attrName>
                                        </p:attrNameLst>
                                      </p:cBhvr>
                                      <p:tavLst>
                                        <p:tav tm="0">
                                          <p:val>
                                            <p:strVal val="ppt_x"/>
                                          </p:val>
                                        </p:tav>
                                        <p:tav tm="100000">
                                          <p:val>
                                            <p:strVal val="ppt_x-.2"/>
                                          </p:val>
                                        </p:tav>
                                      </p:tavLst>
                                    </p:anim>
                                    <p:anim calcmode="lin" valueType="num">
                                      <p:cBhvr>
                                        <p:cTn id="30" dur="1000"/>
                                        <p:tgtEl>
                                          <p:spTgt spid="7"/>
                                        </p:tgtEl>
                                        <p:attrNameLst>
                                          <p:attrName>ppt_y</p:attrName>
                                        </p:attrNameLst>
                                      </p:cBhvr>
                                      <p:tavLst>
                                        <p:tav tm="0">
                                          <p:val>
                                            <p:strVal val="ppt_y"/>
                                          </p:val>
                                        </p:tav>
                                        <p:tav tm="100000">
                                          <p:val>
                                            <p:strVal val="ppt_y"/>
                                          </p:val>
                                        </p:tav>
                                      </p:tavLst>
                                    </p:anim>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2" presetClass="entr" presetSubtype="8" fill="hold" grpId="0" nodeType="withEffect">
                                  <p:stCondLst>
                                    <p:cond delay="1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300" fill="hold"/>
                                        <p:tgtEl>
                                          <p:spTgt spid="9"/>
                                        </p:tgtEl>
                                        <p:attrNameLst>
                                          <p:attrName>ppt_x</p:attrName>
                                        </p:attrNameLst>
                                      </p:cBhvr>
                                      <p:tavLst>
                                        <p:tav tm="0">
                                          <p:val>
                                            <p:strVal val="0-#ppt_w/2"/>
                                          </p:val>
                                        </p:tav>
                                        <p:tav tm="100000">
                                          <p:val>
                                            <p:strVal val="#ppt_x"/>
                                          </p:val>
                                        </p:tav>
                                      </p:tavLst>
                                    </p:anim>
                                    <p:anim calcmode="lin" valueType="num">
                                      <p:cBhvr additive="base">
                                        <p:cTn id="36" dur="300" fill="hold"/>
                                        <p:tgtEl>
                                          <p:spTgt spid="9"/>
                                        </p:tgtEl>
                                        <p:attrNameLst>
                                          <p:attrName>ppt_y</p:attrName>
                                        </p:attrNameLst>
                                      </p:cBhvr>
                                      <p:tavLst>
                                        <p:tav tm="0">
                                          <p:val>
                                            <p:strVal val="#ppt_y"/>
                                          </p:val>
                                        </p:tav>
                                        <p:tav tm="100000">
                                          <p:val>
                                            <p:strVal val="#ppt_y"/>
                                          </p:val>
                                        </p:tav>
                                      </p:tavLst>
                                    </p:anim>
                                  </p:childTnLst>
                                </p:cTn>
                              </p:par>
                              <p:par>
                                <p:cTn id="37" presetID="29" presetClass="exit" presetSubtype="0" fill="hold" grpId="1" nodeType="withEffect">
                                  <p:stCondLst>
                                    <p:cond delay="100"/>
                                  </p:stCondLst>
                                  <p:childTnLst>
                                    <p:anim calcmode="lin" valueType="num">
                                      <p:cBhvr>
                                        <p:cTn id="38" dur="1000"/>
                                        <p:tgtEl>
                                          <p:spTgt spid="9"/>
                                        </p:tgtEl>
                                        <p:attrNameLst>
                                          <p:attrName>ppt_x</p:attrName>
                                        </p:attrNameLst>
                                      </p:cBhvr>
                                      <p:tavLst>
                                        <p:tav tm="0">
                                          <p:val>
                                            <p:strVal val="ppt_x"/>
                                          </p:val>
                                        </p:tav>
                                        <p:tav tm="100000">
                                          <p:val>
                                            <p:strVal val="ppt_x-.2"/>
                                          </p:val>
                                        </p:tav>
                                      </p:tavLst>
                                    </p:anim>
                                    <p:anim calcmode="lin" valueType="num">
                                      <p:cBhvr>
                                        <p:cTn id="39" dur="1000"/>
                                        <p:tgtEl>
                                          <p:spTgt spid="9"/>
                                        </p:tgtEl>
                                        <p:attrNameLst>
                                          <p:attrName>ppt_y</p:attrName>
                                        </p:attrNameLst>
                                      </p:cBhvr>
                                      <p:tavLst>
                                        <p:tav tm="0">
                                          <p:val>
                                            <p:strVal val="ppt_y"/>
                                          </p:val>
                                        </p:tav>
                                        <p:tav tm="100000">
                                          <p:val>
                                            <p:strVal val="ppt_y"/>
                                          </p:val>
                                        </p:tav>
                                      </p:tavLst>
                                    </p:anim>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300" fill="hold"/>
                                        <p:tgtEl>
                                          <p:spTgt spid="10"/>
                                        </p:tgtEl>
                                        <p:attrNameLst>
                                          <p:attrName>ppt_x</p:attrName>
                                        </p:attrNameLst>
                                      </p:cBhvr>
                                      <p:tavLst>
                                        <p:tav tm="0">
                                          <p:val>
                                            <p:strVal val="0-#ppt_w/2"/>
                                          </p:val>
                                        </p:tav>
                                        <p:tav tm="100000">
                                          <p:val>
                                            <p:strVal val="#ppt_x"/>
                                          </p:val>
                                        </p:tav>
                                      </p:tavLst>
                                    </p:anim>
                                    <p:anim calcmode="lin" valueType="num">
                                      <p:cBhvr additive="base">
                                        <p:cTn id="45" dur="300" fill="hold"/>
                                        <p:tgtEl>
                                          <p:spTgt spid="10"/>
                                        </p:tgtEl>
                                        <p:attrNameLst>
                                          <p:attrName>ppt_y</p:attrName>
                                        </p:attrNameLst>
                                      </p:cBhvr>
                                      <p:tavLst>
                                        <p:tav tm="0">
                                          <p:val>
                                            <p:strVal val="#ppt_y"/>
                                          </p:val>
                                        </p:tav>
                                        <p:tav tm="100000">
                                          <p:val>
                                            <p:strVal val="#ppt_y"/>
                                          </p:val>
                                        </p:tav>
                                      </p:tavLst>
                                    </p:anim>
                                  </p:childTnLst>
                                </p:cTn>
                              </p:par>
                              <p:par>
                                <p:cTn id="46" presetID="29" presetClass="exit" presetSubtype="0" fill="hold" grpId="1" nodeType="withEffect">
                                  <p:stCondLst>
                                    <p:cond delay="200"/>
                                  </p:stCondLst>
                                  <p:childTnLst>
                                    <p:anim calcmode="lin" valueType="num">
                                      <p:cBhvr>
                                        <p:cTn id="47" dur="1000"/>
                                        <p:tgtEl>
                                          <p:spTgt spid="10"/>
                                        </p:tgtEl>
                                        <p:attrNameLst>
                                          <p:attrName>ppt_x</p:attrName>
                                        </p:attrNameLst>
                                      </p:cBhvr>
                                      <p:tavLst>
                                        <p:tav tm="0">
                                          <p:val>
                                            <p:strVal val="ppt_x"/>
                                          </p:val>
                                        </p:tav>
                                        <p:tav tm="100000">
                                          <p:val>
                                            <p:strVal val="ppt_x-.2"/>
                                          </p:val>
                                        </p:tav>
                                      </p:tavLst>
                                    </p:anim>
                                    <p:anim calcmode="lin" valueType="num">
                                      <p:cBhvr>
                                        <p:cTn id="48" dur="1000"/>
                                        <p:tgtEl>
                                          <p:spTgt spid="10"/>
                                        </p:tgtEl>
                                        <p:attrNameLst>
                                          <p:attrName>ppt_y</p:attrName>
                                        </p:attrNameLst>
                                      </p:cBhvr>
                                      <p:tavLst>
                                        <p:tav tm="0">
                                          <p:val>
                                            <p:strVal val="ppt_y"/>
                                          </p:val>
                                        </p:tav>
                                        <p:tav tm="100000">
                                          <p:val>
                                            <p:strVal val="ppt_y"/>
                                          </p:val>
                                        </p:tav>
                                      </p:tavLst>
                                    </p:anim>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par>
                                <p:cTn id="51" presetID="2" presetClass="entr" presetSubtype="8" fill="hold" grpId="0" nodeType="withEffect">
                                  <p:stCondLst>
                                    <p:cond delay="20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300" fill="hold"/>
                                        <p:tgtEl>
                                          <p:spTgt spid="11"/>
                                        </p:tgtEl>
                                        <p:attrNameLst>
                                          <p:attrName>ppt_x</p:attrName>
                                        </p:attrNameLst>
                                      </p:cBhvr>
                                      <p:tavLst>
                                        <p:tav tm="0">
                                          <p:val>
                                            <p:strVal val="0-#ppt_w/2"/>
                                          </p:val>
                                        </p:tav>
                                        <p:tav tm="100000">
                                          <p:val>
                                            <p:strVal val="#ppt_x"/>
                                          </p:val>
                                        </p:tav>
                                      </p:tavLst>
                                    </p:anim>
                                    <p:anim calcmode="lin" valueType="num">
                                      <p:cBhvr additive="base">
                                        <p:cTn id="54" dur="300" fill="hold"/>
                                        <p:tgtEl>
                                          <p:spTgt spid="11"/>
                                        </p:tgtEl>
                                        <p:attrNameLst>
                                          <p:attrName>ppt_y</p:attrName>
                                        </p:attrNameLst>
                                      </p:cBhvr>
                                      <p:tavLst>
                                        <p:tav tm="0">
                                          <p:val>
                                            <p:strVal val="#ppt_y"/>
                                          </p:val>
                                        </p:tav>
                                        <p:tav tm="100000">
                                          <p:val>
                                            <p:strVal val="#ppt_y"/>
                                          </p:val>
                                        </p:tav>
                                      </p:tavLst>
                                    </p:anim>
                                  </p:childTnLst>
                                </p:cTn>
                              </p:par>
                              <p:par>
                                <p:cTn id="55" presetID="29" presetClass="exit" presetSubtype="0" fill="hold" grpId="1" nodeType="withEffect">
                                  <p:stCondLst>
                                    <p:cond delay="200"/>
                                  </p:stCondLst>
                                  <p:childTnLst>
                                    <p:anim calcmode="lin" valueType="num">
                                      <p:cBhvr>
                                        <p:cTn id="56" dur="1000"/>
                                        <p:tgtEl>
                                          <p:spTgt spid="11"/>
                                        </p:tgtEl>
                                        <p:attrNameLst>
                                          <p:attrName>ppt_x</p:attrName>
                                        </p:attrNameLst>
                                      </p:cBhvr>
                                      <p:tavLst>
                                        <p:tav tm="0">
                                          <p:val>
                                            <p:strVal val="ppt_x"/>
                                          </p:val>
                                        </p:tav>
                                        <p:tav tm="100000">
                                          <p:val>
                                            <p:strVal val="ppt_x-.2"/>
                                          </p:val>
                                        </p:tav>
                                      </p:tavLst>
                                    </p:anim>
                                    <p:anim calcmode="lin" valueType="num">
                                      <p:cBhvr>
                                        <p:cTn id="57" dur="1000"/>
                                        <p:tgtEl>
                                          <p:spTgt spid="11"/>
                                        </p:tgtEl>
                                        <p:attrNameLst>
                                          <p:attrName>ppt_y</p:attrName>
                                        </p:attrNameLst>
                                      </p:cBhvr>
                                      <p:tavLst>
                                        <p:tav tm="0">
                                          <p:val>
                                            <p:strVal val="ppt_y"/>
                                          </p:val>
                                        </p:tav>
                                        <p:tav tm="100000">
                                          <p:val>
                                            <p:strVal val="ppt_y"/>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par>
                                <p:cTn id="60" presetID="2" presetClass="entr" presetSubtype="8" fill="hold" grpId="0" nodeType="withEffect">
                                  <p:stCondLst>
                                    <p:cond delay="30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300" fill="hold"/>
                                        <p:tgtEl>
                                          <p:spTgt spid="12"/>
                                        </p:tgtEl>
                                        <p:attrNameLst>
                                          <p:attrName>ppt_x</p:attrName>
                                        </p:attrNameLst>
                                      </p:cBhvr>
                                      <p:tavLst>
                                        <p:tav tm="0">
                                          <p:val>
                                            <p:strVal val="0-#ppt_w/2"/>
                                          </p:val>
                                        </p:tav>
                                        <p:tav tm="100000">
                                          <p:val>
                                            <p:strVal val="#ppt_x"/>
                                          </p:val>
                                        </p:tav>
                                      </p:tavLst>
                                    </p:anim>
                                    <p:anim calcmode="lin" valueType="num">
                                      <p:cBhvr additive="base">
                                        <p:cTn id="63" dur="300" fill="hold"/>
                                        <p:tgtEl>
                                          <p:spTgt spid="12"/>
                                        </p:tgtEl>
                                        <p:attrNameLst>
                                          <p:attrName>ppt_y</p:attrName>
                                        </p:attrNameLst>
                                      </p:cBhvr>
                                      <p:tavLst>
                                        <p:tav tm="0">
                                          <p:val>
                                            <p:strVal val="#ppt_y"/>
                                          </p:val>
                                        </p:tav>
                                        <p:tav tm="100000">
                                          <p:val>
                                            <p:strVal val="#ppt_y"/>
                                          </p:val>
                                        </p:tav>
                                      </p:tavLst>
                                    </p:anim>
                                  </p:childTnLst>
                                </p:cTn>
                              </p:par>
                              <p:par>
                                <p:cTn id="64" presetID="29" presetClass="exit" presetSubtype="0" fill="hold" grpId="1" nodeType="withEffect">
                                  <p:stCondLst>
                                    <p:cond delay="300"/>
                                  </p:stCondLst>
                                  <p:childTnLst>
                                    <p:anim calcmode="lin" valueType="num">
                                      <p:cBhvr>
                                        <p:cTn id="65" dur="1000"/>
                                        <p:tgtEl>
                                          <p:spTgt spid="12"/>
                                        </p:tgtEl>
                                        <p:attrNameLst>
                                          <p:attrName>ppt_x</p:attrName>
                                        </p:attrNameLst>
                                      </p:cBhvr>
                                      <p:tavLst>
                                        <p:tav tm="0">
                                          <p:val>
                                            <p:strVal val="ppt_x"/>
                                          </p:val>
                                        </p:tav>
                                        <p:tav tm="100000">
                                          <p:val>
                                            <p:strVal val="ppt_x-.2"/>
                                          </p:val>
                                        </p:tav>
                                      </p:tavLst>
                                    </p:anim>
                                    <p:anim calcmode="lin" valueType="num">
                                      <p:cBhvr>
                                        <p:cTn id="66" dur="1000"/>
                                        <p:tgtEl>
                                          <p:spTgt spid="12"/>
                                        </p:tgtEl>
                                        <p:attrNameLst>
                                          <p:attrName>ppt_y</p:attrName>
                                        </p:attrNameLst>
                                      </p:cBhvr>
                                      <p:tavLst>
                                        <p:tav tm="0">
                                          <p:val>
                                            <p:strVal val="ppt_y"/>
                                          </p:val>
                                        </p:tav>
                                        <p:tav tm="100000">
                                          <p:val>
                                            <p:strVal val="ppt_y"/>
                                          </p:val>
                                        </p:tav>
                                      </p:tavLst>
                                    </p:anim>
                                    <p:animEffect transition="out" filter="fade">
                                      <p:cBhvr>
                                        <p:cTn id="67" dur="1000"/>
                                        <p:tgtEl>
                                          <p:spTgt spid="12"/>
                                        </p:tgtEl>
                                      </p:cBhvr>
                                    </p:animEffect>
                                    <p:set>
                                      <p:cBhvr>
                                        <p:cTn id="68" dur="1" fill="hold">
                                          <p:stCondLst>
                                            <p:cond delay="999"/>
                                          </p:stCondLst>
                                        </p:cTn>
                                        <p:tgtEl>
                                          <p:spTgt spid="12"/>
                                        </p:tgtEl>
                                        <p:attrNameLst>
                                          <p:attrName>style.visibility</p:attrName>
                                        </p:attrNameLst>
                                      </p:cBhvr>
                                      <p:to>
                                        <p:strVal val="hidden"/>
                                      </p:to>
                                    </p:set>
                                  </p:childTnLst>
                                </p:cTn>
                              </p:par>
                              <p:par>
                                <p:cTn id="69" presetID="2" presetClass="entr" presetSubtype="8" fill="hold" grpId="0" nodeType="withEffect">
                                  <p:stCondLst>
                                    <p:cond delay="40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300" fill="hold"/>
                                        <p:tgtEl>
                                          <p:spTgt spid="13"/>
                                        </p:tgtEl>
                                        <p:attrNameLst>
                                          <p:attrName>ppt_x</p:attrName>
                                        </p:attrNameLst>
                                      </p:cBhvr>
                                      <p:tavLst>
                                        <p:tav tm="0">
                                          <p:val>
                                            <p:strVal val="0-#ppt_w/2"/>
                                          </p:val>
                                        </p:tav>
                                        <p:tav tm="100000">
                                          <p:val>
                                            <p:strVal val="#ppt_x"/>
                                          </p:val>
                                        </p:tav>
                                      </p:tavLst>
                                    </p:anim>
                                    <p:anim calcmode="lin" valueType="num">
                                      <p:cBhvr additive="base">
                                        <p:cTn id="72" dur="300" fill="hold"/>
                                        <p:tgtEl>
                                          <p:spTgt spid="13"/>
                                        </p:tgtEl>
                                        <p:attrNameLst>
                                          <p:attrName>ppt_y</p:attrName>
                                        </p:attrNameLst>
                                      </p:cBhvr>
                                      <p:tavLst>
                                        <p:tav tm="0">
                                          <p:val>
                                            <p:strVal val="#ppt_y"/>
                                          </p:val>
                                        </p:tav>
                                        <p:tav tm="100000">
                                          <p:val>
                                            <p:strVal val="#ppt_y"/>
                                          </p:val>
                                        </p:tav>
                                      </p:tavLst>
                                    </p:anim>
                                  </p:childTnLst>
                                </p:cTn>
                              </p:par>
                              <p:par>
                                <p:cTn id="73" presetID="29" presetClass="exit" presetSubtype="0" fill="hold" grpId="1" nodeType="withEffect">
                                  <p:stCondLst>
                                    <p:cond delay="400"/>
                                  </p:stCondLst>
                                  <p:childTnLst>
                                    <p:anim calcmode="lin" valueType="num">
                                      <p:cBhvr>
                                        <p:cTn id="74" dur="1000"/>
                                        <p:tgtEl>
                                          <p:spTgt spid="13"/>
                                        </p:tgtEl>
                                        <p:attrNameLst>
                                          <p:attrName>ppt_x</p:attrName>
                                        </p:attrNameLst>
                                      </p:cBhvr>
                                      <p:tavLst>
                                        <p:tav tm="0">
                                          <p:val>
                                            <p:strVal val="ppt_x"/>
                                          </p:val>
                                        </p:tav>
                                        <p:tav tm="100000">
                                          <p:val>
                                            <p:strVal val="ppt_x-.2"/>
                                          </p:val>
                                        </p:tav>
                                      </p:tavLst>
                                    </p:anim>
                                    <p:anim calcmode="lin" valueType="num">
                                      <p:cBhvr>
                                        <p:cTn id="75" dur="1000"/>
                                        <p:tgtEl>
                                          <p:spTgt spid="13"/>
                                        </p:tgtEl>
                                        <p:attrNameLst>
                                          <p:attrName>ppt_y</p:attrName>
                                        </p:attrNameLst>
                                      </p:cBhvr>
                                      <p:tavLst>
                                        <p:tav tm="0">
                                          <p:val>
                                            <p:strVal val="ppt_y"/>
                                          </p:val>
                                        </p:tav>
                                        <p:tav tm="100000">
                                          <p:val>
                                            <p:strVal val="ppt_y"/>
                                          </p:val>
                                        </p:tav>
                                      </p:tavLst>
                                    </p:anim>
                                    <p:animEffect transition="out" filter="fade">
                                      <p:cBhvr>
                                        <p:cTn id="76" dur="1000"/>
                                        <p:tgtEl>
                                          <p:spTgt spid="13"/>
                                        </p:tgtEl>
                                      </p:cBhvr>
                                    </p:animEffect>
                                    <p:set>
                                      <p:cBhvr>
                                        <p:cTn id="77" dur="1" fill="hold">
                                          <p:stCondLst>
                                            <p:cond delay="999"/>
                                          </p:stCondLst>
                                        </p:cTn>
                                        <p:tgtEl>
                                          <p:spTgt spid="13"/>
                                        </p:tgtEl>
                                        <p:attrNameLst>
                                          <p:attrName>style.visibility</p:attrName>
                                        </p:attrNameLst>
                                      </p:cBhvr>
                                      <p:to>
                                        <p:strVal val="hidden"/>
                                      </p:to>
                                    </p:set>
                                  </p:childTnLst>
                                </p:cTn>
                              </p:par>
                              <p:par>
                                <p:cTn id="78" presetID="2" presetClass="entr" presetSubtype="8"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300" fill="hold"/>
                                        <p:tgtEl>
                                          <p:spTgt spid="14"/>
                                        </p:tgtEl>
                                        <p:attrNameLst>
                                          <p:attrName>ppt_x</p:attrName>
                                        </p:attrNameLst>
                                      </p:cBhvr>
                                      <p:tavLst>
                                        <p:tav tm="0">
                                          <p:val>
                                            <p:strVal val="0-#ppt_w/2"/>
                                          </p:val>
                                        </p:tav>
                                        <p:tav tm="100000">
                                          <p:val>
                                            <p:strVal val="#ppt_x"/>
                                          </p:val>
                                        </p:tav>
                                      </p:tavLst>
                                    </p:anim>
                                    <p:anim calcmode="lin" valueType="num">
                                      <p:cBhvr additive="base">
                                        <p:cTn id="81" dur="300" fill="hold"/>
                                        <p:tgtEl>
                                          <p:spTgt spid="14"/>
                                        </p:tgtEl>
                                        <p:attrNameLst>
                                          <p:attrName>ppt_y</p:attrName>
                                        </p:attrNameLst>
                                      </p:cBhvr>
                                      <p:tavLst>
                                        <p:tav tm="0">
                                          <p:val>
                                            <p:strVal val="#ppt_y"/>
                                          </p:val>
                                        </p:tav>
                                        <p:tav tm="100000">
                                          <p:val>
                                            <p:strVal val="#ppt_y"/>
                                          </p:val>
                                        </p:tav>
                                      </p:tavLst>
                                    </p:anim>
                                  </p:childTnLst>
                                </p:cTn>
                              </p:par>
                              <p:par>
                                <p:cTn id="82" presetID="29" presetClass="exit" presetSubtype="0" fill="hold" grpId="1" nodeType="withEffect">
                                  <p:stCondLst>
                                    <p:cond delay="200"/>
                                  </p:stCondLst>
                                  <p:childTnLst>
                                    <p:anim calcmode="lin" valueType="num">
                                      <p:cBhvr>
                                        <p:cTn id="83" dur="1000"/>
                                        <p:tgtEl>
                                          <p:spTgt spid="14"/>
                                        </p:tgtEl>
                                        <p:attrNameLst>
                                          <p:attrName>ppt_x</p:attrName>
                                        </p:attrNameLst>
                                      </p:cBhvr>
                                      <p:tavLst>
                                        <p:tav tm="0">
                                          <p:val>
                                            <p:strVal val="ppt_x"/>
                                          </p:val>
                                        </p:tav>
                                        <p:tav tm="100000">
                                          <p:val>
                                            <p:strVal val="ppt_x-.2"/>
                                          </p:val>
                                        </p:tav>
                                      </p:tavLst>
                                    </p:anim>
                                    <p:anim calcmode="lin" valueType="num">
                                      <p:cBhvr>
                                        <p:cTn id="84" dur="1000"/>
                                        <p:tgtEl>
                                          <p:spTgt spid="14"/>
                                        </p:tgtEl>
                                        <p:attrNameLst>
                                          <p:attrName>ppt_y</p:attrName>
                                        </p:attrNameLst>
                                      </p:cBhvr>
                                      <p:tavLst>
                                        <p:tav tm="0">
                                          <p:val>
                                            <p:strVal val="ppt_y"/>
                                          </p:val>
                                        </p:tav>
                                        <p:tav tm="100000">
                                          <p:val>
                                            <p:strVal val="ppt_y"/>
                                          </p:val>
                                        </p:tav>
                                      </p:tavLst>
                                    </p:anim>
                                    <p:animEffect transition="out" filter="fade">
                                      <p:cBhvr>
                                        <p:cTn id="85" dur="1000"/>
                                        <p:tgtEl>
                                          <p:spTgt spid="14"/>
                                        </p:tgtEl>
                                      </p:cBhvr>
                                    </p:animEffect>
                                    <p:set>
                                      <p:cBhvr>
                                        <p:cTn id="86" dur="1" fill="hold">
                                          <p:stCondLst>
                                            <p:cond delay="999"/>
                                          </p:stCondLst>
                                        </p:cTn>
                                        <p:tgtEl>
                                          <p:spTgt spid="1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300" fill="hold"/>
                                        <p:tgtEl>
                                          <p:spTgt spid="15"/>
                                        </p:tgtEl>
                                        <p:attrNameLst>
                                          <p:attrName>ppt_x</p:attrName>
                                        </p:attrNameLst>
                                      </p:cBhvr>
                                      <p:tavLst>
                                        <p:tav tm="0">
                                          <p:val>
                                            <p:strVal val="0-#ppt_w/2"/>
                                          </p:val>
                                        </p:tav>
                                        <p:tav tm="100000">
                                          <p:val>
                                            <p:strVal val="#ppt_x"/>
                                          </p:val>
                                        </p:tav>
                                      </p:tavLst>
                                    </p:anim>
                                    <p:anim calcmode="lin" valueType="num">
                                      <p:cBhvr additive="base">
                                        <p:cTn id="90" dur="300" fill="hold"/>
                                        <p:tgtEl>
                                          <p:spTgt spid="15"/>
                                        </p:tgtEl>
                                        <p:attrNameLst>
                                          <p:attrName>ppt_y</p:attrName>
                                        </p:attrNameLst>
                                      </p:cBhvr>
                                      <p:tavLst>
                                        <p:tav tm="0">
                                          <p:val>
                                            <p:strVal val="#ppt_y"/>
                                          </p:val>
                                        </p:tav>
                                        <p:tav tm="100000">
                                          <p:val>
                                            <p:strVal val="#ppt_y"/>
                                          </p:val>
                                        </p:tav>
                                      </p:tavLst>
                                    </p:anim>
                                  </p:childTnLst>
                                </p:cTn>
                              </p:par>
                              <p:par>
                                <p:cTn id="91" presetID="29" presetClass="exit" presetSubtype="0" fill="hold" grpId="1" nodeType="withEffect">
                                  <p:stCondLst>
                                    <p:cond delay="200"/>
                                  </p:stCondLst>
                                  <p:childTnLst>
                                    <p:anim calcmode="lin" valueType="num">
                                      <p:cBhvr>
                                        <p:cTn id="92" dur="1000"/>
                                        <p:tgtEl>
                                          <p:spTgt spid="15"/>
                                        </p:tgtEl>
                                        <p:attrNameLst>
                                          <p:attrName>ppt_x</p:attrName>
                                        </p:attrNameLst>
                                      </p:cBhvr>
                                      <p:tavLst>
                                        <p:tav tm="0">
                                          <p:val>
                                            <p:strVal val="ppt_x"/>
                                          </p:val>
                                        </p:tav>
                                        <p:tav tm="100000">
                                          <p:val>
                                            <p:strVal val="ppt_x-.2"/>
                                          </p:val>
                                        </p:tav>
                                      </p:tavLst>
                                    </p:anim>
                                    <p:anim calcmode="lin" valueType="num">
                                      <p:cBhvr>
                                        <p:cTn id="93" dur="1000"/>
                                        <p:tgtEl>
                                          <p:spTgt spid="15"/>
                                        </p:tgtEl>
                                        <p:attrNameLst>
                                          <p:attrName>ppt_y</p:attrName>
                                        </p:attrNameLst>
                                      </p:cBhvr>
                                      <p:tavLst>
                                        <p:tav tm="0">
                                          <p:val>
                                            <p:strVal val="ppt_y"/>
                                          </p:val>
                                        </p:tav>
                                        <p:tav tm="100000">
                                          <p:val>
                                            <p:strVal val="ppt_y"/>
                                          </p:val>
                                        </p:tav>
                                      </p:tavLst>
                                    </p:anim>
                                    <p:animEffect transition="out" filter="fade">
                                      <p:cBhvr>
                                        <p:cTn id="94" dur="1000"/>
                                        <p:tgtEl>
                                          <p:spTgt spid="15"/>
                                        </p:tgtEl>
                                      </p:cBhvr>
                                    </p:animEffect>
                                    <p:set>
                                      <p:cBhvr>
                                        <p:cTn id="95" dur="1" fill="hold">
                                          <p:stCondLst>
                                            <p:cond delay="999"/>
                                          </p:stCondLst>
                                        </p:cTn>
                                        <p:tgtEl>
                                          <p:spTgt spid="15"/>
                                        </p:tgtEl>
                                        <p:attrNameLst>
                                          <p:attrName>style.visibility</p:attrName>
                                        </p:attrNameLst>
                                      </p:cBhvr>
                                      <p:to>
                                        <p:strVal val="hidden"/>
                                      </p:to>
                                    </p:set>
                                  </p:childTnLst>
                                </p:cTn>
                              </p:par>
                              <p:par>
                                <p:cTn id="96" presetID="2" presetClass="entr" presetSubtype="8" fill="hold" grpId="0" nodeType="withEffect">
                                  <p:stCondLst>
                                    <p:cond delay="100"/>
                                  </p:stCondLst>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300" fill="hold"/>
                                        <p:tgtEl>
                                          <p:spTgt spid="16"/>
                                        </p:tgtEl>
                                        <p:attrNameLst>
                                          <p:attrName>ppt_x</p:attrName>
                                        </p:attrNameLst>
                                      </p:cBhvr>
                                      <p:tavLst>
                                        <p:tav tm="0">
                                          <p:val>
                                            <p:strVal val="0-#ppt_w/2"/>
                                          </p:val>
                                        </p:tav>
                                        <p:tav tm="100000">
                                          <p:val>
                                            <p:strVal val="#ppt_x"/>
                                          </p:val>
                                        </p:tav>
                                      </p:tavLst>
                                    </p:anim>
                                    <p:anim calcmode="lin" valueType="num">
                                      <p:cBhvr additive="base">
                                        <p:cTn id="99" dur="300" fill="hold"/>
                                        <p:tgtEl>
                                          <p:spTgt spid="16"/>
                                        </p:tgtEl>
                                        <p:attrNameLst>
                                          <p:attrName>ppt_y</p:attrName>
                                        </p:attrNameLst>
                                      </p:cBhvr>
                                      <p:tavLst>
                                        <p:tav tm="0">
                                          <p:val>
                                            <p:strVal val="#ppt_y"/>
                                          </p:val>
                                        </p:tav>
                                        <p:tav tm="100000">
                                          <p:val>
                                            <p:strVal val="#ppt_y"/>
                                          </p:val>
                                        </p:tav>
                                      </p:tavLst>
                                    </p:anim>
                                  </p:childTnLst>
                                </p:cTn>
                              </p:par>
                              <p:par>
                                <p:cTn id="100" presetID="29" presetClass="exit" presetSubtype="0" fill="hold" grpId="1" nodeType="withEffect">
                                  <p:stCondLst>
                                    <p:cond delay="100"/>
                                  </p:stCondLst>
                                  <p:childTnLst>
                                    <p:anim calcmode="lin" valueType="num">
                                      <p:cBhvr>
                                        <p:cTn id="101" dur="1000"/>
                                        <p:tgtEl>
                                          <p:spTgt spid="16"/>
                                        </p:tgtEl>
                                        <p:attrNameLst>
                                          <p:attrName>ppt_x</p:attrName>
                                        </p:attrNameLst>
                                      </p:cBhvr>
                                      <p:tavLst>
                                        <p:tav tm="0">
                                          <p:val>
                                            <p:strVal val="ppt_x"/>
                                          </p:val>
                                        </p:tav>
                                        <p:tav tm="100000">
                                          <p:val>
                                            <p:strVal val="ppt_x-.2"/>
                                          </p:val>
                                        </p:tav>
                                      </p:tavLst>
                                    </p:anim>
                                    <p:anim calcmode="lin" valueType="num">
                                      <p:cBhvr>
                                        <p:cTn id="102" dur="1000"/>
                                        <p:tgtEl>
                                          <p:spTgt spid="16"/>
                                        </p:tgtEl>
                                        <p:attrNameLst>
                                          <p:attrName>ppt_y</p:attrName>
                                        </p:attrNameLst>
                                      </p:cBhvr>
                                      <p:tavLst>
                                        <p:tav tm="0">
                                          <p:val>
                                            <p:strVal val="ppt_y"/>
                                          </p:val>
                                        </p:tav>
                                        <p:tav tm="100000">
                                          <p:val>
                                            <p:strVal val="ppt_y"/>
                                          </p:val>
                                        </p:tav>
                                      </p:tavLst>
                                    </p:anim>
                                    <p:animEffect transition="out" filter="fade">
                                      <p:cBhvr>
                                        <p:cTn id="103" dur="1000"/>
                                        <p:tgtEl>
                                          <p:spTgt spid="16"/>
                                        </p:tgtEl>
                                      </p:cBhvr>
                                    </p:animEffect>
                                    <p:set>
                                      <p:cBhvr>
                                        <p:cTn id="104" dur="1" fill="hold">
                                          <p:stCondLst>
                                            <p:cond delay="999"/>
                                          </p:stCondLst>
                                        </p:cTn>
                                        <p:tgtEl>
                                          <p:spTgt spid="16"/>
                                        </p:tgtEl>
                                        <p:attrNameLst>
                                          <p:attrName>style.visibility</p:attrName>
                                        </p:attrNameLst>
                                      </p:cBhvr>
                                      <p:to>
                                        <p:strVal val="hidden"/>
                                      </p:to>
                                    </p:set>
                                  </p:childTnLst>
                                </p:cTn>
                              </p:par>
                              <p:par>
                                <p:cTn id="105" presetID="2" presetClass="entr" presetSubtype="8"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300" fill="hold"/>
                                        <p:tgtEl>
                                          <p:spTgt spid="17"/>
                                        </p:tgtEl>
                                        <p:attrNameLst>
                                          <p:attrName>ppt_x</p:attrName>
                                        </p:attrNameLst>
                                      </p:cBhvr>
                                      <p:tavLst>
                                        <p:tav tm="0">
                                          <p:val>
                                            <p:strVal val="0-#ppt_w/2"/>
                                          </p:val>
                                        </p:tav>
                                        <p:tav tm="100000">
                                          <p:val>
                                            <p:strVal val="#ppt_x"/>
                                          </p:val>
                                        </p:tav>
                                      </p:tavLst>
                                    </p:anim>
                                    <p:anim calcmode="lin" valueType="num">
                                      <p:cBhvr additive="base">
                                        <p:cTn id="108" dur="300" fill="hold"/>
                                        <p:tgtEl>
                                          <p:spTgt spid="17"/>
                                        </p:tgtEl>
                                        <p:attrNameLst>
                                          <p:attrName>ppt_y</p:attrName>
                                        </p:attrNameLst>
                                      </p:cBhvr>
                                      <p:tavLst>
                                        <p:tav tm="0">
                                          <p:val>
                                            <p:strVal val="#ppt_y"/>
                                          </p:val>
                                        </p:tav>
                                        <p:tav tm="100000">
                                          <p:val>
                                            <p:strVal val="#ppt_y"/>
                                          </p:val>
                                        </p:tav>
                                      </p:tavLst>
                                    </p:anim>
                                  </p:childTnLst>
                                </p:cTn>
                              </p:par>
                              <p:par>
                                <p:cTn id="109" presetID="29" presetClass="exit" presetSubtype="0" fill="hold" grpId="1" nodeType="withEffect">
                                  <p:stCondLst>
                                    <p:cond delay="200"/>
                                  </p:stCondLst>
                                  <p:childTnLst>
                                    <p:anim calcmode="lin" valueType="num">
                                      <p:cBhvr>
                                        <p:cTn id="110" dur="1000"/>
                                        <p:tgtEl>
                                          <p:spTgt spid="17"/>
                                        </p:tgtEl>
                                        <p:attrNameLst>
                                          <p:attrName>ppt_x</p:attrName>
                                        </p:attrNameLst>
                                      </p:cBhvr>
                                      <p:tavLst>
                                        <p:tav tm="0">
                                          <p:val>
                                            <p:strVal val="ppt_x"/>
                                          </p:val>
                                        </p:tav>
                                        <p:tav tm="100000">
                                          <p:val>
                                            <p:strVal val="ppt_x-.2"/>
                                          </p:val>
                                        </p:tav>
                                      </p:tavLst>
                                    </p:anim>
                                    <p:anim calcmode="lin" valueType="num">
                                      <p:cBhvr>
                                        <p:cTn id="111" dur="1000"/>
                                        <p:tgtEl>
                                          <p:spTgt spid="17"/>
                                        </p:tgtEl>
                                        <p:attrNameLst>
                                          <p:attrName>ppt_y</p:attrName>
                                        </p:attrNameLst>
                                      </p:cBhvr>
                                      <p:tavLst>
                                        <p:tav tm="0">
                                          <p:val>
                                            <p:strVal val="ppt_y"/>
                                          </p:val>
                                        </p:tav>
                                        <p:tav tm="100000">
                                          <p:val>
                                            <p:strVal val="ppt_y"/>
                                          </p:val>
                                        </p:tav>
                                      </p:tavLst>
                                    </p:anim>
                                    <p:animEffect transition="out" filter="fade">
                                      <p:cBhvr>
                                        <p:cTn id="112" dur="1000"/>
                                        <p:tgtEl>
                                          <p:spTgt spid="17"/>
                                        </p:tgtEl>
                                      </p:cBhvr>
                                    </p:animEffect>
                                    <p:set>
                                      <p:cBhvr>
                                        <p:cTn id="113" dur="1" fill="hold">
                                          <p:stCondLst>
                                            <p:cond delay="999"/>
                                          </p:stCondLst>
                                        </p:cTn>
                                        <p:tgtEl>
                                          <p:spTgt spid="17"/>
                                        </p:tgtEl>
                                        <p:attrNameLst>
                                          <p:attrName>style.visibility</p:attrName>
                                        </p:attrNameLst>
                                      </p:cBhvr>
                                      <p:to>
                                        <p:strVal val="hidden"/>
                                      </p:to>
                                    </p:set>
                                  </p:childTnLst>
                                </p:cTn>
                              </p:par>
                              <p:par>
                                <p:cTn id="114" presetID="2" presetClass="entr" presetSubtype="8" fill="hold" grpId="0" nodeType="withEffect">
                                  <p:stCondLst>
                                    <p:cond delay="200"/>
                                  </p:stCondLst>
                                  <p:childTnLst>
                                    <p:set>
                                      <p:cBhvr>
                                        <p:cTn id="115" dur="1" fill="hold">
                                          <p:stCondLst>
                                            <p:cond delay="0"/>
                                          </p:stCondLst>
                                        </p:cTn>
                                        <p:tgtEl>
                                          <p:spTgt spid="18"/>
                                        </p:tgtEl>
                                        <p:attrNameLst>
                                          <p:attrName>style.visibility</p:attrName>
                                        </p:attrNameLst>
                                      </p:cBhvr>
                                      <p:to>
                                        <p:strVal val="visible"/>
                                      </p:to>
                                    </p:set>
                                    <p:anim calcmode="lin" valueType="num">
                                      <p:cBhvr additive="base">
                                        <p:cTn id="116" dur="300" fill="hold"/>
                                        <p:tgtEl>
                                          <p:spTgt spid="18"/>
                                        </p:tgtEl>
                                        <p:attrNameLst>
                                          <p:attrName>ppt_x</p:attrName>
                                        </p:attrNameLst>
                                      </p:cBhvr>
                                      <p:tavLst>
                                        <p:tav tm="0">
                                          <p:val>
                                            <p:strVal val="0-#ppt_w/2"/>
                                          </p:val>
                                        </p:tav>
                                        <p:tav tm="100000">
                                          <p:val>
                                            <p:strVal val="#ppt_x"/>
                                          </p:val>
                                        </p:tav>
                                      </p:tavLst>
                                    </p:anim>
                                    <p:anim calcmode="lin" valueType="num">
                                      <p:cBhvr additive="base">
                                        <p:cTn id="117" dur="300" fill="hold"/>
                                        <p:tgtEl>
                                          <p:spTgt spid="18"/>
                                        </p:tgtEl>
                                        <p:attrNameLst>
                                          <p:attrName>ppt_y</p:attrName>
                                        </p:attrNameLst>
                                      </p:cBhvr>
                                      <p:tavLst>
                                        <p:tav tm="0">
                                          <p:val>
                                            <p:strVal val="#ppt_y"/>
                                          </p:val>
                                        </p:tav>
                                        <p:tav tm="100000">
                                          <p:val>
                                            <p:strVal val="#ppt_y"/>
                                          </p:val>
                                        </p:tav>
                                      </p:tavLst>
                                    </p:anim>
                                  </p:childTnLst>
                                </p:cTn>
                              </p:par>
                              <p:par>
                                <p:cTn id="118" presetID="29" presetClass="exit" presetSubtype="0" fill="hold" grpId="1" nodeType="withEffect">
                                  <p:stCondLst>
                                    <p:cond delay="200"/>
                                  </p:stCondLst>
                                  <p:childTnLst>
                                    <p:anim calcmode="lin" valueType="num">
                                      <p:cBhvr>
                                        <p:cTn id="119" dur="1000"/>
                                        <p:tgtEl>
                                          <p:spTgt spid="18"/>
                                        </p:tgtEl>
                                        <p:attrNameLst>
                                          <p:attrName>ppt_x</p:attrName>
                                        </p:attrNameLst>
                                      </p:cBhvr>
                                      <p:tavLst>
                                        <p:tav tm="0">
                                          <p:val>
                                            <p:strVal val="ppt_x"/>
                                          </p:val>
                                        </p:tav>
                                        <p:tav tm="100000">
                                          <p:val>
                                            <p:strVal val="ppt_x-.2"/>
                                          </p:val>
                                        </p:tav>
                                      </p:tavLst>
                                    </p:anim>
                                    <p:anim calcmode="lin" valueType="num">
                                      <p:cBhvr>
                                        <p:cTn id="120" dur="1000"/>
                                        <p:tgtEl>
                                          <p:spTgt spid="18"/>
                                        </p:tgtEl>
                                        <p:attrNameLst>
                                          <p:attrName>ppt_y</p:attrName>
                                        </p:attrNameLst>
                                      </p:cBhvr>
                                      <p:tavLst>
                                        <p:tav tm="0">
                                          <p:val>
                                            <p:strVal val="ppt_y"/>
                                          </p:val>
                                        </p:tav>
                                        <p:tav tm="100000">
                                          <p:val>
                                            <p:strVal val="ppt_y"/>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par>
                                <p:cTn id="123" presetID="2" presetClass="entr" presetSubtype="8" fill="hold" grpId="0" nodeType="withEffect">
                                  <p:stCondLst>
                                    <p:cond delay="300"/>
                                  </p:stCondLst>
                                  <p:childTnLst>
                                    <p:set>
                                      <p:cBhvr>
                                        <p:cTn id="124" dur="1" fill="hold">
                                          <p:stCondLst>
                                            <p:cond delay="0"/>
                                          </p:stCondLst>
                                        </p:cTn>
                                        <p:tgtEl>
                                          <p:spTgt spid="19"/>
                                        </p:tgtEl>
                                        <p:attrNameLst>
                                          <p:attrName>style.visibility</p:attrName>
                                        </p:attrNameLst>
                                      </p:cBhvr>
                                      <p:to>
                                        <p:strVal val="visible"/>
                                      </p:to>
                                    </p:set>
                                    <p:anim calcmode="lin" valueType="num">
                                      <p:cBhvr additive="base">
                                        <p:cTn id="125" dur="300" fill="hold"/>
                                        <p:tgtEl>
                                          <p:spTgt spid="19"/>
                                        </p:tgtEl>
                                        <p:attrNameLst>
                                          <p:attrName>ppt_x</p:attrName>
                                        </p:attrNameLst>
                                      </p:cBhvr>
                                      <p:tavLst>
                                        <p:tav tm="0">
                                          <p:val>
                                            <p:strVal val="0-#ppt_w/2"/>
                                          </p:val>
                                        </p:tav>
                                        <p:tav tm="100000">
                                          <p:val>
                                            <p:strVal val="#ppt_x"/>
                                          </p:val>
                                        </p:tav>
                                      </p:tavLst>
                                    </p:anim>
                                    <p:anim calcmode="lin" valueType="num">
                                      <p:cBhvr additive="base">
                                        <p:cTn id="126" dur="300" fill="hold"/>
                                        <p:tgtEl>
                                          <p:spTgt spid="19"/>
                                        </p:tgtEl>
                                        <p:attrNameLst>
                                          <p:attrName>ppt_y</p:attrName>
                                        </p:attrNameLst>
                                      </p:cBhvr>
                                      <p:tavLst>
                                        <p:tav tm="0">
                                          <p:val>
                                            <p:strVal val="#ppt_y"/>
                                          </p:val>
                                        </p:tav>
                                        <p:tav tm="100000">
                                          <p:val>
                                            <p:strVal val="#ppt_y"/>
                                          </p:val>
                                        </p:tav>
                                      </p:tavLst>
                                    </p:anim>
                                  </p:childTnLst>
                                </p:cTn>
                              </p:par>
                              <p:par>
                                <p:cTn id="127" presetID="29" presetClass="exit" presetSubtype="0" fill="hold" grpId="1" nodeType="withEffect">
                                  <p:stCondLst>
                                    <p:cond delay="300"/>
                                  </p:stCondLst>
                                  <p:childTnLst>
                                    <p:anim calcmode="lin" valueType="num">
                                      <p:cBhvr>
                                        <p:cTn id="128" dur="1000"/>
                                        <p:tgtEl>
                                          <p:spTgt spid="19"/>
                                        </p:tgtEl>
                                        <p:attrNameLst>
                                          <p:attrName>ppt_x</p:attrName>
                                        </p:attrNameLst>
                                      </p:cBhvr>
                                      <p:tavLst>
                                        <p:tav tm="0">
                                          <p:val>
                                            <p:strVal val="ppt_x"/>
                                          </p:val>
                                        </p:tav>
                                        <p:tav tm="100000">
                                          <p:val>
                                            <p:strVal val="ppt_x-.2"/>
                                          </p:val>
                                        </p:tav>
                                      </p:tavLst>
                                    </p:anim>
                                    <p:anim calcmode="lin" valueType="num">
                                      <p:cBhvr>
                                        <p:cTn id="129" dur="1000"/>
                                        <p:tgtEl>
                                          <p:spTgt spid="19"/>
                                        </p:tgtEl>
                                        <p:attrNameLst>
                                          <p:attrName>ppt_y</p:attrName>
                                        </p:attrNameLst>
                                      </p:cBhvr>
                                      <p:tavLst>
                                        <p:tav tm="0">
                                          <p:val>
                                            <p:strVal val="ppt_y"/>
                                          </p:val>
                                        </p:tav>
                                        <p:tav tm="100000">
                                          <p:val>
                                            <p:strVal val="ppt_y"/>
                                          </p:val>
                                        </p:tav>
                                      </p:tavLst>
                                    </p:anim>
                                    <p:animEffect transition="out" filter="fade">
                                      <p:cBhvr>
                                        <p:cTn id="130" dur="1000"/>
                                        <p:tgtEl>
                                          <p:spTgt spid="19"/>
                                        </p:tgtEl>
                                      </p:cBhvr>
                                    </p:animEffect>
                                    <p:set>
                                      <p:cBhvr>
                                        <p:cTn id="131" dur="1" fill="hold">
                                          <p:stCondLst>
                                            <p:cond delay="999"/>
                                          </p:stCondLst>
                                        </p:cTn>
                                        <p:tgtEl>
                                          <p:spTgt spid="19"/>
                                        </p:tgtEl>
                                        <p:attrNameLst>
                                          <p:attrName>style.visibility</p:attrName>
                                        </p:attrNameLst>
                                      </p:cBhvr>
                                      <p:to>
                                        <p:strVal val="hidden"/>
                                      </p:to>
                                    </p:set>
                                  </p:childTnLst>
                                </p:cTn>
                              </p:par>
                              <p:par>
                                <p:cTn id="132" presetID="2" presetClass="entr" presetSubtype="8" fill="hold" grpId="0" nodeType="withEffect">
                                  <p:stCondLst>
                                    <p:cond delay="400"/>
                                  </p:stCondLst>
                                  <p:childTnLst>
                                    <p:set>
                                      <p:cBhvr>
                                        <p:cTn id="133" dur="1" fill="hold">
                                          <p:stCondLst>
                                            <p:cond delay="0"/>
                                          </p:stCondLst>
                                        </p:cTn>
                                        <p:tgtEl>
                                          <p:spTgt spid="20"/>
                                        </p:tgtEl>
                                        <p:attrNameLst>
                                          <p:attrName>style.visibility</p:attrName>
                                        </p:attrNameLst>
                                      </p:cBhvr>
                                      <p:to>
                                        <p:strVal val="visible"/>
                                      </p:to>
                                    </p:set>
                                    <p:anim calcmode="lin" valueType="num">
                                      <p:cBhvr additive="base">
                                        <p:cTn id="134" dur="300" fill="hold"/>
                                        <p:tgtEl>
                                          <p:spTgt spid="20"/>
                                        </p:tgtEl>
                                        <p:attrNameLst>
                                          <p:attrName>ppt_x</p:attrName>
                                        </p:attrNameLst>
                                      </p:cBhvr>
                                      <p:tavLst>
                                        <p:tav tm="0">
                                          <p:val>
                                            <p:strVal val="0-#ppt_w/2"/>
                                          </p:val>
                                        </p:tav>
                                        <p:tav tm="100000">
                                          <p:val>
                                            <p:strVal val="#ppt_x"/>
                                          </p:val>
                                        </p:tav>
                                      </p:tavLst>
                                    </p:anim>
                                    <p:anim calcmode="lin" valueType="num">
                                      <p:cBhvr additive="base">
                                        <p:cTn id="135" dur="300" fill="hold"/>
                                        <p:tgtEl>
                                          <p:spTgt spid="20"/>
                                        </p:tgtEl>
                                        <p:attrNameLst>
                                          <p:attrName>ppt_y</p:attrName>
                                        </p:attrNameLst>
                                      </p:cBhvr>
                                      <p:tavLst>
                                        <p:tav tm="0">
                                          <p:val>
                                            <p:strVal val="#ppt_y"/>
                                          </p:val>
                                        </p:tav>
                                        <p:tav tm="100000">
                                          <p:val>
                                            <p:strVal val="#ppt_y"/>
                                          </p:val>
                                        </p:tav>
                                      </p:tavLst>
                                    </p:anim>
                                  </p:childTnLst>
                                </p:cTn>
                              </p:par>
                              <p:par>
                                <p:cTn id="136" presetID="29" presetClass="exit" presetSubtype="0" fill="hold" grpId="1" nodeType="withEffect">
                                  <p:stCondLst>
                                    <p:cond delay="400"/>
                                  </p:stCondLst>
                                  <p:childTnLst>
                                    <p:anim calcmode="lin" valueType="num">
                                      <p:cBhvr>
                                        <p:cTn id="137" dur="1000"/>
                                        <p:tgtEl>
                                          <p:spTgt spid="20"/>
                                        </p:tgtEl>
                                        <p:attrNameLst>
                                          <p:attrName>ppt_x</p:attrName>
                                        </p:attrNameLst>
                                      </p:cBhvr>
                                      <p:tavLst>
                                        <p:tav tm="0">
                                          <p:val>
                                            <p:strVal val="ppt_x"/>
                                          </p:val>
                                        </p:tav>
                                        <p:tav tm="100000">
                                          <p:val>
                                            <p:strVal val="ppt_x-.2"/>
                                          </p:val>
                                        </p:tav>
                                      </p:tavLst>
                                    </p:anim>
                                    <p:anim calcmode="lin" valueType="num">
                                      <p:cBhvr>
                                        <p:cTn id="138" dur="1000"/>
                                        <p:tgtEl>
                                          <p:spTgt spid="20"/>
                                        </p:tgtEl>
                                        <p:attrNameLst>
                                          <p:attrName>ppt_y</p:attrName>
                                        </p:attrNameLst>
                                      </p:cBhvr>
                                      <p:tavLst>
                                        <p:tav tm="0">
                                          <p:val>
                                            <p:strVal val="ppt_y"/>
                                          </p:val>
                                        </p:tav>
                                        <p:tav tm="100000">
                                          <p:val>
                                            <p:strVal val="ppt_y"/>
                                          </p:val>
                                        </p:tav>
                                      </p:tavLst>
                                    </p:anim>
                                    <p:animEffect transition="out" filter="fade">
                                      <p:cBhvr>
                                        <p:cTn id="139" dur="1000"/>
                                        <p:tgtEl>
                                          <p:spTgt spid="20"/>
                                        </p:tgtEl>
                                      </p:cBhvr>
                                    </p:animEffect>
                                    <p:set>
                                      <p:cBhvr>
                                        <p:cTn id="140" dur="1" fill="hold">
                                          <p:stCondLst>
                                            <p:cond delay="999"/>
                                          </p:stCondLst>
                                        </p:cTn>
                                        <p:tgtEl>
                                          <p:spTgt spid="20"/>
                                        </p:tgtEl>
                                        <p:attrNameLst>
                                          <p:attrName>style.visibility</p:attrName>
                                        </p:attrNameLst>
                                      </p:cBhvr>
                                      <p:to>
                                        <p:strVal val="hidden"/>
                                      </p:to>
                                    </p:set>
                                  </p:childTnLst>
                                </p:cTn>
                              </p:par>
                              <p:par>
                                <p:cTn id="141" presetID="2" presetClass="entr" presetSubtype="8" fill="hold" grpId="0" nodeType="withEffect">
                                  <p:stCondLst>
                                    <p:cond delay="0"/>
                                  </p:stCondLst>
                                  <p:childTnLst>
                                    <p:set>
                                      <p:cBhvr>
                                        <p:cTn id="142" dur="1" fill="hold">
                                          <p:stCondLst>
                                            <p:cond delay="0"/>
                                          </p:stCondLst>
                                        </p:cTn>
                                        <p:tgtEl>
                                          <p:spTgt spid="21"/>
                                        </p:tgtEl>
                                        <p:attrNameLst>
                                          <p:attrName>style.visibility</p:attrName>
                                        </p:attrNameLst>
                                      </p:cBhvr>
                                      <p:to>
                                        <p:strVal val="visible"/>
                                      </p:to>
                                    </p:set>
                                    <p:anim calcmode="lin" valueType="num">
                                      <p:cBhvr additive="base">
                                        <p:cTn id="143" dur="300" fill="hold"/>
                                        <p:tgtEl>
                                          <p:spTgt spid="21"/>
                                        </p:tgtEl>
                                        <p:attrNameLst>
                                          <p:attrName>ppt_x</p:attrName>
                                        </p:attrNameLst>
                                      </p:cBhvr>
                                      <p:tavLst>
                                        <p:tav tm="0">
                                          <p:val>
                                            <p:strVal val="0-#ppt_w/2"/>
                                          </p:val>
                                        </p:tav>
                                        <p:tav tm="100000">
                                          <p:val>
                                            <p:strVal val="#ppt_x"/>
                                          </p:val>
                                        </p:tav>
                                      </p:tavLst>
                                    </p:anim>
                                    <p:anim calcmode="lin" valueType="num">
                                      <p:cBhvr additive="base">
                                        <p:cTn id="144" dur="300" fill="hold"/>
                                        <p:tgtEl>
                                          <p:spTgt spid="21"/>
                                        </p:tgtEl>
                                        <p:attrNameLst>
                                          <p:attrName>ppt_y</p:attrName>
                                        </p:attrNameLst>
                                      </p:cBhvr>
                                      <p:tavLst>
                                        <p:tav tm="0">
                                          <p:val>
                                            <p:strVal val="#ppt_y"/>
                                          </p:val>
                                        </p:tav>
                                        <p:tav tm="100000">
                                          <p:val>
                                            <p:strVal val="#ppt_y"/>
                                          </p:val>
                                        </p:tav>
                                      </p:tavLst>
                                    </p:anim>
                                  </p:childTnLst>
                                </p:cTn>
                              </p:par>
                              <p:par>
                                <p:cTn id="145" presetID="29" presetClass="exit" presetSubtype="0" fill="hold" grpId="1" nodeType="withEffect">
                                  <p:stCondLst>
                                    <p:cond delay="200"/>
                                  </p:stCondLst>
                                  <p:childTnLst>
                                    <p:anim calcmode="lin" valueType="num">
                                      <p:cBhvr>
                                        <p:cTn id="146" dur="1000"/>
                                        <p:tgtEl>
                                          <p:spTgt spid="21"/>
                                        </p:tgtEl>
                                        <p:attrNameLst>
                                          <p:attrName>ppt_x</p:attrName>
                                        </p:attrNameLst>
                                      </p:cBhvr>
                                      <p:tavLst>
                                        <p:tav tm="0">
                                          <p:val>
                                            <p:strVal val="ppt_x"/>
                                          </p:val>
                                        </p:tav>
                                        <p:tav tm="100000">
                                          <p:val>
                                            <p:strVal val="ppt_x-.2"/>
                                          </p:val>
                                        </p:tav>
                                      </p:tavLst>
                                    </p:anim>
                                    <p:anim calcmode="lin" valueType="num">
                                      <p:cBhvr>
                                        <p:cTn id="147" dur="1000"/>
                                        <p:tgtEl>
                                          <p:spTgt spid="21"/>
                                        </p:tgtEl>
                                        <p:attrNameLst>
                                          <p:attrName>ppt_y</p:attrName>
                                        </p:attrNameLst>
                                      </p:cBhvr>
                                      <p:tavLst>
                                        <p:tav tm="0">
                                          <p:val>
                                            <p:strVal val="ppt_y"/>
                                          </p:val>
                                        </p:tav>
                                        <p:tav tm="100000">
                                          <p:val>
                                            <p:strVal val="ppt_y"/>
                                          </p:val>
                                        </p:tav>
                                      </p:tavLst>
                                    </p:anim>
                                    <p:animEffect transition="out" filter="fade">
                                      <p:cBhvr>
                                        <p:cTn id="148" dur="1000"/>
                                        <p:tgtEl>
                                          <p:spTgt spid="21"/>
                                        </p:tgtEl>
                                      </p:cBhvr>
                                    </p:animEffect>
                                    <p:set>
                                      <p:cBhvr>
                                        <p:cTn id="149" dur="1" fill="hold">
                                          <p:stCondLst>
                                            <p:cond delay="999"/>
                                          </p:stCondLst>
                                        </p:cTn>
                                        <p:tgtEl>
                                          <p:spTgt spid="21"/>
                                        </p:tgtEl>
                                        <p:attrNameLst>
                                          <p:attrName>style.visibility</p:attrName>
                                        </p:attrNameLst>
                                      </p:cBhvr>
                                      <p:to>
                                        <p:strVal val="hidden"/>
                                      </p:to>
                                    </p:set>
                                  </p:childTnLst>
                                </p:cTn>
                              </p:par>
                              <p:par>
                                <p:cTn id="150" presetID="2" presetClass="entr" presetSubtype="8" fill="hold" grpId="0" nodeType="withEffect">
                                  <p:stCondLst>
                                    <p:cond delay="0"/>
                                  </p:stCondLst>
                                  <p:childTnLst>
                                    <p:set>
                                      <p:cBhvr>
                                        <p:cTn id="151" dur="1" fill="hold">
                                          <p:stCondLst>
                                            <p:cond delay="0"/>
                                          </p:stCondLst>
                                        </p:cTn>
                                        <p:tgtEl>
                                          <p:spTgt spid="22"/>
                                        </p:tgtEl>
                                        <p:attrNameLst>
                                          <p:attrName>style.visibility</p:attrName>
                                        </p:attrNameLst>
                                      </p:cBhvr>
                                      <p:to>
                                        <p:strVal val="visible"/>
                                      </p:to>
                                    </p:set>
                                    <p:anim calcmode="lin" valueType="num">
                                      <p:cBhvr additive="base">
                                        <p:cTn id="152" dur="300" fill="hold"/>
                                        <p:tgtEl>
                                          <p:spTgt spid="22"/>
                                        </p:tgtEl>
                                        <p:attrNameLst>
                                          <p:attrName>ppt_x</p:attrName>
                                        </p:attrNameLst>
                                      </p:cBhvr>
                                      <p:tavLst>
                                        <p:tav tm="0">
                                          <p:val>
                                            <p:strVal val="0-#ppt_w/2"/>
                                          </p:val>
                                        </p:tav>
                                        <p:tav tm="100000">
                                          <p:val>
                                            <p:strVal val="#ppt_x"/>
                                          </p:val>
                                        </p:tav>
                                      </p:tavLst>
                                    </p:anim>
                                    <p:anim calcmode="lin" valueType="num">
                                      <p:cBhvr additive="base">
                                        <p:cTn id="153" dur="300" fill="hold"/>
                                        <p:tgtEl>
                                          <p:spTgt spid="22"/>
                                        </p:tgtEl>
                                        <p:attrNameLst>
                                          <p:attrName>ppt_y</p:attrName>
                                        </p:attrNameLst>
                                      </p:cBhvr>
                                      <p:tavLst>
                                        <p:tav tm="0">
                                          <p:val>
                                            <p:strVal val="#ppt_y"/>
                                          </p:val>
                                        </p:tav>
                                        <p:tav tm="100000">
                                          <p:val>
                                            <p:strVal val="#ppt_y"/>
                                          </p:val>
                                        </p:tav>
                                      </p:tavLst>
                                    </p:anim>
                                  </p:childTnLst>
                                </p:cTn>
                              </p:par>
                              <p:par>
                                <p:cTn id="154" presetID="29" presetClass="exit" presetSubtype="0" fill="hold" grpId="1" nodeType="withEffect">
                                  <p:stCondLst>
                                    <p:cond delay="200"/>
                                  </p:stCondLst>
                                  <p:childTnLst>
                                    <p:anim calcmode="lin" valueType="num">
                                      <p:cBhvr>
                                        <p:cTn id="155" dur="1000"/>
                                        <p:tgtEl>
                                          <p:spTgt spid="22"/>
                                        </p:tgtEl>
                                        <p:attrNameLst>
                                          <p:attrName>ppt_x</p:attrName>
                                        </p:attrNameLst>
                                      </p:cBhvr>
                                      <p:tavLst>
                                        <p:tav tm="0">
                                          <p:val>
                                            <p:strVal val="ppt_x"/>
                                          </p:val>
                                        </p:tav>
                                        <p:tav tm="100000">
                                          <p:val>
                                            <p:strVal val="ppt_x-.2"/>
                                          </p:val>
                                        </p:tav>
                                      </p:tavLst>
                                    </p:anim>
                                    <p:anim calcmode="lin" valueType="num">
                                      <p:cBhvr>
                                        <p:cTn id="156" dur="1000"/>
                                        <p:tgtEl>
                                          <p:spTgt spid="22"/>
                                        </p:tgtEl>
                                        <p:attrNameLst>
                                          <p:attrName>ppt_y</p:attrName>
                                        </p:attrNameLst>
                                      </p:cBhvr>
                                      <p:tavLst>
                                        <p:tav tm="0">
                                          <p:val>
                                            <p:strVal val="ppt_y"/>
                                          </p:val>
                                        </p:tav>
                                        <p:tav tm="100000">
                                          <p:val>
                                            <p:strVal val="ppt_y"/>
                                          </p:val>
                                        </p:tav>
                                      </p:tavLst>
                                    </p:anim>
                                    <p:animEffect transition="out" filter="fade">
                                      <p:cBhvr>
                                        <p:cTn id="157" dur="1000"/>
                                        <p:tgtEl>
                                          <p:spTgt spid="22"/>
                                        </p:tgtEl>
                                      </p:cBhvr>
                                    </p:animEffect>
                                    <p:set>
                                      <p:cBhvr>
                                        <p:cTn id="158" dur="1" fill="hold">
                                          <p:stCondLst>
                                            <p:cond delay="999"/>
                                          </p:stCondLst>
                                        </p:cTn>
                                        <p:tgtEl>
                                          <p:spTgt spid="22"/>
                                        </p:tgtEl>
                                        <p:attrNameLst>
                                          <p:attrName>style.visibility</p:attrName>
                                        </p:attrNameLst>
                                      </p:cBhvr>
                                      <p:to>
                                        <p:strVal val="hidden"/>
                                      </p:to>
                                    </p:set>
                                  </p:childTnLst>
                                </p:cTn>
                              </p:par>
                              <p:par>
                                <p:cTn id="159" presetID="2" presetClass="entr" presetSubtype="8" fill="hold" grpId="0" nodeType="withEffect">
                                  <p:stCondLst>
                                    <p:cond delay="100"/>
                                  </p:stCondLst>
                                  <p:childTnLst>
                                    <p:set>
                                      <p:cBhvr>
                                        <p:cTn id="160" dur="1" fill="hold">
                                          <p:stCondLst>
                                            <p:cond delay="0"/>
                                          </p:stCondLst>
                                        </p:cTn>
                                        <p:tgtEl>
                                          <p:spTgt spid="23"/>
                                        </p:tgtEl>
                                        <p:attrNameLst>
                                          <p:attrName>style.visibility</p:attrName>
                                        </p:attrNameLst>
                                      </p:cBhvr>
                                      <p:to>
                                        <p:strVal val="visible"/>
                                      </p:to>
                                    </p:set>
                                    <p:anim calcmode="lin" valueType="num">
                                      <p:cBhvr additive="base">
                                        <p:cTn id="161" dur="300" fill="hold"/>
                                        <p:tgtEl>
                                          <p:spTgt spid="23"/>
                                        </p:tgtEl>
                                        <p:attrNameLst>
                                          <p:attrName>ppt_x</p:attrName>
                                        </p:attrNameLst>
                                      </p:cBhvr>
                                      <p:tavLst>
                                        <p:tav tm="0">
                                          <p:val>
                                            <p:strVal val="0-#ppt_w/2"/>
                                          </p:val>
                                        </p:tav>
                                        <p:tav tm="100000">
                                          <p:val>
                                            <p:strVal val="#ppt_x"/>
                                          </p:val>
                                        </p:tav>
                                      </p:tavLst>
                                    </p:anim>
                                    <p:anim calcmode="lin" valueType="num">
                                      <p:cBhvr additive="base">
                                        <p:cTn id="162" dur="300" fill="hold"/>
                                        <p:tgtEl>
                                          <p:spTgt spid="23"/>
                                        </p:tgtEl>
                                        <p:attrNameLst>
                                          <p:attrName>ppt_y</p:attrName>
                                        </p:attrNameLst>
                                      </p:cBhvr>
                                      <p:tavLst>
                                        <p:tav tm="0">
                                          <p:val>
                                            <p:strVal val="#ppt_y"/>
                                          </p:val>
                                        </p:tav>
                                        <p:tav tm="100000">
                                          <p:val>
                                            <p:strVal val="#ppt_y"/>
                                          </p:val>
                                        </p:tav>
                                      </p:tavLst>
                                    </p:anim>
                                  </p:childTnLst>
                                </p:cTn>
                              </p:par>
                              <p:par>
                                <p:cTn id="163" presetID="29" presetClass="exit" presetSubtype="0" fill="hold" grpId="1" nodeType="withEffect">
                                  <p:stCondLst>
                                    <p:cond delay="100"/>
                                  </p:stCondLst>
                                  <p:childTnLst>
                                    <p:anim calcmode="lin" valueType="num">
                                      <p:cBhvr>
                                        <p:cTn id="164" dur="1000"/>
                                        <p:tgtEl>
                                          <p:spTgt spid="23"/>
                                        </p:tgtEl>
                                        <p:attrNameLst>
                                          <p:attrName>ppt_x</p:attrName>
                                        </p:attrNameLst>
                                      </p:cBhvr>
                                      <p:tavLst>
                                        <p:tav tm="0">
                                          <p:val>
                                            <p:strVal val="ppt_x"/>
                                          </p:val>
                                        </p:tav>
                                        <p:tav tm="100000">
                                          <p:val>
                                            <p:strVal val="ppt_x-.2"/>
                                          </p:val>
                                        </p:tav>
                                      </p:tavLst>
                                    </p:anim>
                                    <p:anim calcmode="lin" valueType="num">
                                      <p:cBhvr>
                                        <p:cTn id="165" dur="1000"/>
                                        <p:tgtEl>
                                          <p:spTgt spid="23"/>
                                        </p:tgtEl>
                                        <p:attrNameLst>
                                          <p:attrName>ppt_y</p:attrName>
                                        </p:attrNameLst>
                                      </p:cBhvr>
                                      <p:tavLst>
                                        <p:tav tm="0">
                                          <p:val>
                                            <p:strVal val="ppt_y"/>
                                          </p:val>
                                        </p:tav>
                                        <p:tav tm="100000">
                                          <p:val>
                                            <p:strVal val="ppt_y"/>
                                          </p:val>
                                        </p:tav>
                                      </p:tavLst>
                                    </p:anim>
                                    <p:animEffect transition="out" filter="fade">
                                      <p:cBhvr>
                                        <p:cTn id="166" dur="1000"/>
                                        <p:tgtEl>
                                          <p:spTgt spid="23"/>
                                        </p:tgtEl>
                                      </p:cBhvr>
                                    </p:animEffect>
                                    <p:set>
                                      <p:cBhvr>
                                        <p:cTn id="167" dur="1" fill="hold">
                                          <p:stCondLst>
                                            <p:cond delay="999"/>
                                          </p:stCondLst>
                                        </p:cTn>
                                        <p:tgtEl>
                                          <p:spTgt spid="23"/>
                                        </p:tgtEl>
                                        <p:attrNameLst>
                                          <p:attrName>style.visibility</p:attrName>
                                        </p:attrNameLst>
                                      </p:cBhvr>
                                      <p:to>
                                        <p:strVal val="hidden"/>
                                      </p:to>
                                    </p:set>
                                  </p:childTnLst>
                                </p:cTn>
                              </p:par>
                              <p:par>
                                <p:cTn id="168" presetID="2" presetClass="entr" presetSubtype="8" fill="hold" grpId="0" nodeType="withEffect">
                                  <p:stCondLst>
                                    <p:cond delay="0"/>
                                  </p:stCondLst>
                                  <p:childTnLst>
                                    <p:set>
                                      <p:cBhvr>
                                        <p:cTn id="169" dur="1" fill="hold">
                                          <p:stCondLst>
                                            <p:cond delay="0"/>
                                          </p:stCondLst>
                                        </p:cTn>
                                        <p:tgtEl>
                                          <p:spTgt spid="24"/>
                                        </p:tgtEl>
                                        <p:attrNameLst>
                                          <p:attrName>style.visibility</p:attrName>
                                        </p:attrNameLst>
                                      </p:cBhvr>
                                      <p:to>
                                        <p:strVal val="visible"/>
                                      </p:to>
                                    </p:set>
                                    <p:anim calcmode="lin" valueType="num">
                                      <p:cBhvr additive="base">
                                        <p:cTn id="170" dur="300" fill="hold"/>
                                        <p:tgtEl>
                                          <p:spTgt spid="24"/>
                                        </p:tgtEl>
                                        <p:attrNameLst>
                                          <p:attrName>ppt_x</p:attrName>
                                        </p:attrNameLst>
                                      </p:cBhvr>
                                      <p:tavLst>
                                        <p:tav tm="0">
                                          <p:val>
                                            <p:strVal val="0-#ppt_w/2"/>
                                          </p:val>
                                        </p:tav>
                                        <p:tav tm="100000">
                                          <p:val>
                                            <p:strVal val="#ppt_x"/>
                                          </p:val>
                                        </p:tav>
                                      </p:tavLst>
                                    </p:anim>
                                    <p:anim calcmode="lin" valueType="num">
                                      <p:cBhvr additive="base">
                                        <p:cTn id="171" dur="300" fill="hold"/>
                                        <p:tgtEl>
                                          <p:spTgt spid="24"/>
                                        </p:tgtEl>
                                        <p:attrNameLst>
                                          <p:attrName>ppt_y</p:attrName>
                                        </p:attrNameLst>
                                      </p:cBhvr>
                                      <p:tavLst>
                                        <p:tav tm="0">
                                          <p:val>
                                            <p:strVal val="#ppt_y"/>
                                          </p:val>
                                        </p:tav>
                                        <p:tav tm="100000">
                                          <p:val>
                                            <p:strVal val="#ppt_y"/>
                                          </p:val>
                                        </p:tav>
                                      </p:tavLst>
                                    </p:anim>
                                  </p:childTnLst>
                                </p:cTn>
                              </p:par>
                              <p:par>
                                <p:cTn id="172" presetID="29" presetClass="exit" presetSubtype="0" fill="hold" grpId="1" nodeType="withEffect">
                                  <p:stCondLst>
                                    <p:cond delay="200"/>
                                  </p:stCondLst>
                                  <p:childTnLst>
                                    <p:anim calcmode="lin" valueType="num">
                                      <p:cBhvr>
                                        <p:cTn id="173" dur="1000"/>
                                        <p:tgtEl>
                                          <p:spTgt spid="24"/>
                                        </p:tgtEl>
                                        <p:attrNameLst>
                                          <p:attrName>ppt_x</p:attrName>
                                        </p:attrNameLst>
                                      </p:cBhvr>
                                      <p:tavLst>
                                        <p:tav tm="0">
                                          <p:val>
                                            <p:strVal val="ppt_x"/>
                                          </p:val>
                                        </p:tav>
                                        <p:tav tm="100000">
                                          <p:val>
                                            <p:strVal val="ppt_x-.2"/>
                                          </p:val>
                                        </p:tav>
                                      </p:tavLst>
                                    </p:anim>
                                    <p:anim calcmode="lin" valueType="num">
                                      <p:cBhvr>
                                        <p:cTn id="174" dur="1000"/>
                                        <p:tgtEl>
                                          <p:spTgt spid="24"/>
                                        </p:tgtEl>
                                        <p:attrNameLst>
                                          <p:attrName>ppt_y</p:attrName>
                                        </p:attrNameLst>
                                      </p:cBhvr>
                                      <p:tavLst>
                                        <p:tav tm="0">
                                          <p:val>
                                            <p:strVal val="ppt_y"/>
                                          </p:val>
                                        </p:tav>
                                        <p:tav tm="100000">
                                          <p:val>
                                            <p:strVal val="ppt_y"/>
                                          </p:val>
                                        </p:tav>
                                      </p:tavLst>
                                    </p:anim>
                                    <p:animEffect transition="out" filter="fade">
                                      <p:cBhvr>
                                        <p:cTn id="175" dur="1000"/>
                                        <p:tgtEl>
                                          <p:spTgt spid="24"/>
                                        </p:tgtEl>
                                      </p:cBhvr>
                                    </p:animEffect>
                                    <p:set>
                                      <p:cBhvr>
                                        <p:cTn id="176" dur="1" fill="hold">
                                          <p:stCondLst>
                                            <p:cond delay="999"/>
                                          </p:stCondLst>
                                        </p:cTn>
                                        <p:tgtEl>
                                          <p:spTgt spid="24"/>
                                        </p:tgtEl>
                                        <p:attrNameLst>
                                          <p:attrName>style.visibility</p:attrName>
                                        </p:attrNameLst>
                                      </p:cBhvr>
                                      <p:to>
                                        <p:strVal val="hidden"/>
                                      </p:to>
                                    </p:set>
                                  </p:childTnLst>
                                </p:cTn>
                              </p:par>
                              <p:par>
                                <p:cTn id="177" presetID="2" presetClass="entr" presetSubtype="8" fill="hold" grpId="0" nodeType="withEffect">
                                  <p:stCondLst>
                                    <p:cond delay="200"/>
                                  </p:stCondLst>
                                  <p:childTnLst>
                                    <p:set>
                                      <p:cBhvr>
                                        <p:cTn id="178" dur="1" fill="hold">
                                          <p:stCondLst>
                                            <p:cond delay="0"/>
                                          </p:stCondLst>
                                        </p:cTn>
                                        <p:tgtEl>
                                          <p:spTgt spid="25"/>
                                        </p:tgtEl>
                                        <p:attrNameLst>
                                          <p:attrName>style.visibility</p:attrName>
                                        </p:attrNameLst>
                                      </p:cBhvr>
                                      <p:to>
                                        <p:strVal val="visible"/>
                                      </p:to>
                                    </p:set>
                                    <p:anim calcmode="lin" valueType="num">
                                      <p:cBhvr additive="base">
                                        <p:cTn id="179" dur="300" fill="hold"/>
                                        <p:tgtEl>
                                          <p:spTgt spid="25"/>
                                        </p:tgtEl>
                                        <p:attrNameLst>
                                          <p:attrName>ppt_x</p:attrName>
                                        </p:attrNameLst>
                                      </p:cBhvr>
                                      <p:tavLst>
                                        <p:tav tm="0">
                                          <p:val>
                                            <p:strVal val="0-#ppt_w/2"/>
                                          </p:val>
                                        </p:tav>
                                        <p:tav tm="100000">
                                          <p:val>
                                            <p:strVal val="#ppt_x"/>
                                          </p:val>
                                        </p:tav>
                                      </p:tavLst>
                                    </p:anim>
                                    <p:anim calcmode="lin" valueType="num">
                                      <p:cBhvr additive="base">
                                        <p:cTn id="180" dur="300" fill="hold"/>
                                        <p:tgtEl>
                                          <p:spTgt spid="25"/>
                                        </p:tgtEl>
                                        <p:attrNameLst>
                                          <p:attrName>ppt_y</p:attrName>
                                        </p:attrNameLst>
                                      </p:cBhvr>
                                      <p:tavLst>
                                        <p:tav tm="0">
                                          <p:val>
                                            <p:strVal val="#ppt_y"/>
                                          </p:val>
                                        </p:tav>
                                        <p:tav tm="100000">
                                          <p:val>
                                            <p:strVal val="#ppt_y"/>
                                          </p:val>
                                        </p:tav>
                                      </p:tavLst>
                                    </p:anim>
                                  </p:childTnLst>
                                </p:cTn>
                              </p:par>
                              <p:par>
                                <p:cTn id="181" presetID="29" presetClass="exit" presetSubtype="0" fill="hold" grpId="1" nodeType="withEffect">
                                  <p:stCondLst>
                                    <p:cond delay="200"/>
                                  </p:stCondLst>
                                  <p:childTnLst>
                                    <p:anim calcmode="lin" valueType="num">
                                      <p:cBhvr>
                                        <p:cTn id="182" dur="1000"/>
                                        <p:tgtEl>
                                          <p:spTgt spid="25"/>
                                        </p:tgtEl>
                                        <p:attrNameLst>
                                          <p:attrName>ppt_x</p:attrName>
                                        </p:attrNameLst>
                                      </p:cBhvr>
                                      <p:tavLst>
                                        <p:tav tm="0">
                                          <p:val>
                                            <p:strVal val="ppt_x"/>
                                          </p:val>
                                        </p:tav>
                                        <p:tav tm="100000">
                                          <p:val>
                                            <p:strVal val="ppt_x-.2"/>
                                          </p:val>
                                        </p:tav>
                                      </p:tavLst>
                                    </p:anim>
                                    <p:anim calcmode="lin" valueType="num">
                                      <p:cBhvr>
                                        <p:cTn id="183" dur="1000"/>
                                        <p:tgtEl>
                                          <p:spTgt spid="25"/>
                                        </p:tgtEl>
                                        <p:attrNameLst>
                                          <p:attrName>ppt_y</p:attrName>
                                        </p:attrNameLst>
                                      </p:cBhvr>
                                      <p:tavLst>
                                        <p:tav tm="0">
                                          <p:val>
                                            <p:strVal val="ppt_y"/>
                                          </p:val>
                                        </p:tav>
                                        <p:tav tm="100000">
                                          <p:val>
                                            <p:strVal val="ppt_y"/>
                                          </p:val>
                                        </p:tav>
                                      </p:tavLst>
                                    </p:anim>
                                    <p:animEffect transition="out" filter="fade">
                                      <p:cBhvr>
                                        <p:cTn id="184" dur="1000"/>
                                        <p:tgtEl>
                                          <p:spTgt spid="25"/>
                                        </p:tgtEl>
                                      </p:cBhvr>
                                    </p:animEffect>
                                    <p:set>
                                      <p:cBhvr>
                                        <p:cTn id="185" dur="1" fill="hold">
                                          <p:stCondLst>
                                            <p:cond delay="999"/>
                                          </p:stCondLst>
                                        </p:cTn>
                                        <p:tgtEl>
                                          <p:spTgt spid="25"/>
                                        </p:tgtEl>
                                        <p:attrNameLst>
                                          <p:attrName>style.visibility</p:attrName>
                                        </p:attrNameLst>
                                      </p:cBhvr>
                                      <p:to>
                                        <p:strVal val="hidden"/>
                                      </p:to>
                                    </p:set>
                                  </p:childTnLst>
                                </p:cTn>
                              </p:par>
                              <p:par>
                                <p:cTn id="186" presetID="2" presetClass="entr" presetSubtype="8" fill="hold" grpId="0" nodeType="withEffect">
                                  <p:stCondLst>
                                    <p:cond delay="300"/>
                                  </p:stCondLst>
                                  <p:childTnLst>
                                    <p:set>
                                      <p:cBhvr>
                                        <p:cTn id="187" dur="1" fill="hold">
                                          <p:stCondLst>
                                            <p:cond delay="0"/>
                                          </p:stCondLst>
                                        </p:cTn>
                                        <p:tgtEl>
                                          <p:spTgt spid="26"/>
                                        </p:tgtEl>
                                        <p:attrNameLst>
                                          <p:attrName>style.visibility</p:attrName>
                                        </p:attrNameLst>
                                      </p:cBhvr>
                                      <p:to>
                                        <p:strVal val="visible"/>
                                      </p:to>
                                    </p:set>
                                    <p:anim calcmode="lin" valueType="num">
                                      <p:cBhvr additive="base">
                                        <p:cTn id="188" dur="300" fill="hold"/>
                                        <p:tgtEl>
                                          <p:spTgt spid="26"/>
                                        </p:tgtEl>
                                        <p:attrNameLst>
                                          <p:attrName>ppt_x</p:attrName>
                                        </p:attrNameLst>
                                      </p:cBhvr>
                                      <p:tavLst>
                                        <p:tav tm="0">
                                          <p:val>
                                            <p:strVal val="0-#ppt_w/2"/>
                                          </p:val>
                                        </p:tav>
                                        <p:tav tm="100000">
                                          <p:val>
                                            <p:strVal val="#ppt_x"/>
                                          </p:val>
                                        </p:tav>
                                      </p:tavLst>
                                    </p:anim>
                                    <p:anim calcmode="lin" valueType="num">
                                      <p:cBhvr additive="base">
                                        <p:cTn id="189" dur="300" fill="hold"/>
                                        <p:tgtEl>
                                          <p:spTgt spid="26"/>
                                        </p:tgtEl>
                                        <p:attrNameLst>
                                          <p:attrName>ppt_y</p:attrName>
                                        </p:attrNameLst>
                                      </p:cBhvr>
                                      <p:tavLst>
                                        <p:tav tm="0">
                                          <p:val>
                                            <p:strVal val="#ppt_y"/>
                                          </p:val>
                                        </p:tav>
                                        <p:tav tm="100000">
                                          <p:val>
                                            <p:strVal val="#ppt_y"/>
                                          </p:val>
                                        </p:tav>
                                      </p:tavLst>
                                    </p:anim>
                                  </p:childTnLst>
                                </p:cTn>
                              </p:par>
                              <p:par>
                                <p:cTn id="190" presetID="29" presetClass="exit" presetSubtype="0" fill="hold" grpId="1" nodeType="withEffect">
                                  <p:stCondLst>
                                    <p:cond delay="300"/>
                                  </p:stCondLst>
                                  <p:childTnLst>
                                    <p:anim calcmode="lin" valueType="num">
                                      <p:cBhvr>
                                        <p:cTn id="191" dur="1000"/>
                                        <p:tgtEl>
                                          <p:spTgt spid="26"/>
                                        </p:tgtEl>
                                        <p:attrNameLst>
                                          <p:attrName>ppt_x</p:attrName>
                                        </p:attrNameLst>
                                      </p:cBhvr>
                                      <p:tavLst>
                                        <p:tav tm="0">
                                          <p:val>
                                            <p:strVal val="ppt_x"/>
                                          </p:val>
                                        </p:tav>
                                        <p:tav tm="100000">
                                          <p:val>
                                            <p:strVal val="ppt_x-.2"/>
                                          </p:val>
                                        </p:tav>
                                      </p:tavLst>
                                    </p:anim>
                                    <p:anim calcmode="lin" valueType="num">
                                      <p:cBhvr>
                                        <p:cTn id="192" dur="1000"/>
                                        <p:tgtEl>
                                          <p:spTgt spid="26"/>
                                        </p:tgtEl>
                                        <p:attrNameLst>
                                          <p:attrName>ppt_y</p:attrName>
                                        </p:attrNameLst>
                                      </p:cBhvr>
                                      <p:tavLst>
                                        <p:tav tm="0">
                                          <p:val>
                                            <p:strVal val="ppt_y"/>
                                          </p:val>
                                        </p:tav>
                                        <p:tav tm="100000">
                                          <p:val>
                                            <p:strVal val="ppt_y"/>
                                          </p:val>
                                        </p:tav>
                                      </p:tavLst>
                                    </p:anim>
                                    <p:animEffect transition="out" filter="fade">
                                      <p:cBhvr>
                                        <p:cTn id="193" dur="1000"/>
                                        <p:tgtEl>
                                          <p:spTgt spid="26"/>
                                        </p:tgtEl>
                                      </p:cBhvr>
                                    </p:animEffect>
                                    <p:set>
                                      <p:cBhvr>
                                        <p:cTn id="194" dur="1" fill="hold">
                                          <p:stCondLst>
                                            <p:cond delay="999"/>
                                          </p:stCondLst>
                                        </p:cTn>
                                        <p:tgtEl>
                                          <p:spTgt spid="26"/>
                                        </p:tgtEl>
                                        <p:attrNameLst>
                                          <p:attrName>style.visibility</p:attrName>
                                        </p:attrNameLst>
                                      </p:cBhvr>
                                      <p:to>
                                        <p:strVal val="hidden"/>
                                      </p:to>
                                    </p:set>
                                  </p:childTnLst>
                                </p:cTn>
                              </p:par>
                              <p:par>
                                <p:cTn id="195" presetID="2" presetClass="entr" presetSubtype="8" fill="hold" grpId="0" nodeType="withEffect">
                                  <p:stCondLst>
                                    <p:cond delay="400"/>
                                  </p:stCondLst>
                                  <p:childTnLst>
                                    <p:set>
                                      <p:cBhvr>
                                        <p:cTn id="196" dur="1" fill="hold">
                                          <p:stCondLst>
                                            <p:cond delay="0"/>
                                          </p:stCondLst>
                                        </p:cTn>
                                        <p:tgtEl>
                                          <p:spTgt spid="27"/>
                                        </p:tgtEl>
                                        <p:attrNameLst>
                                          <p:attrName>style.visibility</p:attrName>
                                        </p:attrNameLst>
                                      </p:cBhvr>
                                      <p:to>
                                        <p:strVal val="visible"/>
                                      </p:to>
                                    </p:set>
                                    <p:anim calcmode="lin" valueType="num">
                                      <p:cBhvr additive="base">
                                        <p:cTn id="197" dur="300" fill="hold"/>
                                        <p:tgtEl>
                                          <p:spTgt spid="27"/>
                                        </p:tgtEl>
                                        <p:attrNameLst>
                                          <p:attrName>ppt_x</p:attrName>
                                        </p:attrNameLst>
                                      </p:cBhvr>
                                      <p:tavLst>
                                        <p:tav tm="0">
                                          <p:val>
                                            <p:strVal val="0-#ppt_w/2"/>
                                          </p:val>
                                        </p:tav>
                                        <p:tav tm="100000">
                                          <p:val>
                                            <p:strVal val="#ppt_x"/>
                                          </p:val>
                                        </p:tav>
                                      </p:tavLst>
                                    </p:anim>
                                    <p:anim calcmode="lin" valueType="num">
                                      <p:cBhvr additive="base">
                                        <p:cTn id="198" dur="300" fill="hold"/>
                                        <p:tgtEl>
                                          <p:spTgt spid="27"/>
                                        </p:tgtEl>
                                        <p:attrNameLst>
                                          <p:attrName>ppt_y</p:attrName>
                                        </p:attrNameLst>
                                      </p:cBhvr>
                                      <p:tavLst>
                                        <p:tav tm="0">
                                          <p:val>
                                            <p:strVal val="#ppt_y"/>
                                          </p:val>
                                        </p:tav>
                                        <p:tav tm="100000">
                                          <p:val>
                                            <p:strVal val="#ppt_y"/>
                                          </p:val>
                                        </p:tav>
                                      </p:tavLst>
                                    </p:anim>
                                  </p:childTnLst>
                                </p:cTn>
                              </p:par>
                              <p:par>
                                <p:cTn id="199" presetID="29" presetClass="exit" presetSubtype="0" fill="hold" grpId="1" nodeType="withEffect">
                                  <p:stCondLst>
                                    <p:cond delay="400"/>
                                  </p:stCondLst>
                                  <p:childTnLst>
                                    <p:anim calcmode="lin" valueType="num">
                                      <p:cBhvr>
                                        <p:cTn id="200" dur="1000"/>
                                        <p:tgtEl>
                                          <p:spTgt spid="27"/>
                                        </p:tgtEl>
                                        <p:attrNameLst>
                                          <p:attrName>ppt_x</p:attrName>
                                        </p:attrNameLst>
                                      </p:cBhvr>
                                      <p:tavLst>
                                        <p:tav tm="0">
                                          <p:val>
                                            <p:strVal val="ppt_x"/>
                                          </p:val>
                                        </p:tav>
                                        <p:tav tm="100000">
                                          <p:val>
                                            <p:strVal val="ppt_x-.2"/>
                                          </p:val>
                                        </p:tav>
                                      </p:tavLst>
                                    </p:anim>
                                    <p:anim calcmode="lin" valueType="num">
                                      <p:cBhvr>
                                        <p:cTn id="201" dur="1000"/>
                                        <p:tgtEl>
                                          <p:spTgt spid="27"/>
                                        </p:tgtEl>
                                        <p:attrNameLst>
                                          <p:attrName>ppt_y</p:attrName>
                                        </p:attrNameLst>
                                      </p:cBhvr>
                                      <p:tavLst>
                                        <p:tav tm="0">
                                          <p:val>
                                            <p:strVal val="ppt_y"/>
                                          </p:val>
                                        </p:tav>
                                        <p:tav tm="100000">
                                          <p:val>
                                            <p:strVal val="ppt_y"/>
                                          </p:val>
                                        </p:tav>
                                      </p:tavLst>
                                    </p:anim>
                                    <p:animEffect transition="out" filter="fade">
                                      <p:cBhvr>
                                        <p:cTn id="202" dur="1000"/>
                                        <p:tgtEl>
                                          <p:spTgt spid="27"/>
                                        </p:tgtEl>
                                      </p:cBhvr>
                                    </p:animEffect>
                                    <p:set>
                                      <p:cBhvr>
                                        <p:cTn id="203" dur="1" fill="hold">
                                          <p:stCondLst>
                                            <p:cond delay="999"/>
                                          </p:stCondLst>
                                        </p:cTn>
                                        <p:tgtEl>
                                          <p:spTgt spid="27"/>
                                        </p:tgtEl>
                                        <p:attrNameLst>
                                          <p:attrName>style.visibility</p:attrName>
                                        </p:attrNameLst>
                                      </p:cBhvr>
                                      <p:to>
                                        <p:strVal val="hidden"/>
                                      </p:to>
                                    </p:set>
                                  </p:childTnLst>
                                </p:cTn>
                              </p:par>
                              <p:par>
                                <p:cTn id="204" presetID="2" presetClass="entr" presetSubtype="8" fill="hold" grpId="0" nodeType="withEffect">
                                  <p:stCondLst>
                                    <p:cond delay="0"/>
                                  </p:stCondLst>
                                  <p:childTnLst>
                                    <p:set>
                                      <p:cBhvr>
                                        <p:cTn id="205" dur="1" fill="hold">
                                          <p:stCondLst>
                                            <p:cond delay="0"/>
                                          </p:stCondLst>
                                        </p:cTn>
                                        <p:tgtEl>
                                          <p:spTgt spid="28"/>
                                        </p:tgtEl>
                                        <p:attrNameLst>
                                          <p:attrName>style.visibility</p:attrName>
                                        </p:attrNameLst>
                                      </p:cBhvr>
                                      <p:to>
                                        <p:strVal val="visible"/>
                                      </p:to>
                                    </p:set>
                                    <p:anim calcmode="lin" valueType="num">
                                      <p:cBhvr additive="base">
                                        <p:cTn id="206" dur="300" fill="hold"/>
                                        <p:tgtEl>
                                          <p:spTgt spid="28"/>
                                        </p:tgtEl>
                                        <p:attrNameLst>
                                          <p:attrName>ppt_x</p:attrName>
                                        </p:attrNameLst>
                                      </p:cBhvr>
                                      <p:tavLst>
                                        <p:tav tm="0">
                                          <p:val>
                                            <p:strVal val="0-#ppt_w/2"/>
                                          </p:val>
                                        </p:tav>
                                        <p:tav tm="100000">
                                          <p:val>
                                            <p:strVal val="#ppt_x"/>
                                          </p:val>
                                        </p:tav>
                                      </p:tavLst>
                                    </p:anim>
                                    <p:anim calcmode="lin" valueType="num">
                                      <p:cBhvr additive="base">
                                        <p:cTn id="207" dur="300" fill="hold"/>
                                        <p:tgtEl>
                                          <p:spTgt spid="28"/>
                                        </p:tgtEl>
                                        <p:attrNameLst>
                                          <p:attrName>ppt_y</p:attrName>
                                        </p:attrNameLst>
                                      </p:cBhvr>
                                      <p:tavLst>
                                        <p:tav tm="0">
                                          <p:val>
                                            <p:strVal val="#ppt_y"/>
                                          </p:val>
                                        </p:tav>
                                        <p:tav tm="100000">
                                          <p:val>
                                            <p:strVal val="#ppt_y"/>
                                          </p:val>
                                        </p:tav>
                                      </p:tavLst>
                                    </p:anim>
                                  </p:childTnLst>
                                </p:cTn>
                              </p:par>
                              <p:par>
                                <p:cTn id="208" presetID="29" presetClass="exit" presetSubtype="0" fill="hold" grpId="1" nodeType="withEffect">
                                  <p:stCondLst>
                                    <p:cond delay="200"/>
                                  </p:stCondLst>
                                  <p:childTnLst>
                                    <p:anim calcmode="lin" valueType="num">
                                      <p:cBhvr>
                                        <p:cTn id="209" dur="1000"/>
                                        <p:tgtEl>
                                          <p:spTgt spid="28"/>
                                        </p:tgtEl>
                                        <p:attrNameLst>
                                          <p:attrName>ppt_x</p:attrName>
                                        </p:attrNameLst>
                                      </p:cBhvr>
                                      <p:tavLst>
                                        <p:tav tm="0">
                                          <p:val>
                                            <p:strVal val="ppt_x"/>
                                          </p:val>
                                        </p:tav>
                                        <p:tav tm="100000">
                                          <p:val>
                                            <p:strVal val="ppt_x-.2"/>
                                          </p:val>
                                        </p:tav>
                                      </p:tavLst>
                                    </p:anim>
                                    <p:anim calcmode="lin" valueType="num">
                                      <p:cBhvr>
                                        <p:cTn id="210" dur="1000"/>
                                        <p:tgtEl>
                                          <p:spTgt spid="28"/>
                                        </p:tgtEl>
                                        <p:attrNameLst>
                                          <p:attrName>ppt_y</p:attrName>
                                        </p:attrNameLst>
                                      </p:cBhvr>
                                      <p:tavLst>
                                        <p:tav tm="0">
                                          <p:val>
                                            <p:strVal val="ppt_y"/>
                                          </p:val>
                                        </p:tav>
                                        <p:tav tm="100000">
                                          <p:val>
                                            <p:strVal val="ppt_y"/>
                                          </p:val>
                                        </p:tav>
                                      </p:tavLst>
                                    </p:anim>
                                    <p:animEffect transition="out" filter="fade">
                                      <p:cBhvr>
                                        <p:cTn id="211" dur="1000"/>
                                        <p:tgtEl>
                                          <p:spTgt spid="28"/>
                                        </p:tgtEl>
                                      </p:cBhvr>
                                    </p:animEffect>
                                    <p:set>
                                      <p:cBhvr>
                                        <p:cTn id="212" dur="1" fill="hold">
                                          <p:stCondLst>
                                            <p:cond delay="999"/>
                                          </p:stCondLst>
                                        </p:cTn>
                                        <p:tgtEl>
                                          <p:spTgt spid="28"/>
                                        </p:tgtEl>
                                        <p:attrNameLst>
                                          <p:attrName>style.visibility</p:attrName>
                                        </p:attrNameLst>
                                      </p:cBhvr>
                                      <p:to>
                                        <p:strVal val="hidden"/>
                                      </p:to>
                                    </p:set>
                                  </p:childTnLst>
                                </p:cTn>
                              </p:par>
                              <p:par>
                                <p:cTn id="213" presetID="2" presetClass="entr" presetSubtype="8" fill="hold" grpId="0" nodeType="withEffect">
                                  <p:stCondLst>
                                    <p:cond delay="0"/>
                                  </p:stCondLst>
                                  <p:childTnLst>
                                    <p:set>
                                      <p:cBhvr>
                                        <p:cTn id="214" dur="1" fill="hold">
                                          <p:stCondLst>
                                            <p:cond delay="0"/>
                                          </p:stCondLst>
                                        </p:cTn>
                                        <p:tgtEl>
                                          <p:spTgt spid="29"/>
                                        </p:tgtEl>
                                        <p:attrNameLst>
                                          <p:attrName>style.visibility</p:attrName>
                                        </p:attrNameLst>
                                      </p:cBhvr>
                                      <p:to>
                                        <p:strVal val="visible"/>
                                      </p:to>
                                    </p:set>
                                    <p:anim calcmode="lin" valueType="num">
                                      <p:cBhvr additive="base">
                                        <p:cTn id="215" dur="300" fill="hold"/>
                                        <p:tgtEl>
                                          <p:spTgt spid="29"/>
                                        </p:tgtEl>
                                        <p:attrNameLst>
                                          <p:attrName>ppt_x</p:attrName>
                                        </p:attrNameLst>
                                      </p:cBhvr>
                                      <p:tavLst>
                                        <p:tav tm="0">
                                          <p:val>
                                            <p:strVal val="0-#ppt_w/2"/>
                                          </p:val>
                                        </p:tav>
                                        <p:tav tm="100000">
                                          <p:val>
                                            <p:strVal val="#ppt_x"/>
                                          </p:val>
                                        </p:tav>
                                      </p:tavLst>
                                    </p:anim>
                                    <p:anim calcmode="lin" valueType="num">
                                      <p:cBhvr additive="base">
                                        <p:cTn id="216" dur="300" fill="hold"/>
                                        <p:tgtEl>
                                          <p:spTgt spid="29"/>
                                        </p:tgtEl>
                                        <p:attrNameLst>
                                          <p:attrName>ppt_y</p:attrName>
                                        </p:attrNameLst>
                                      </p:cBhvr>
                                      <p:tavLst>
                                        <p:tav tm="0">
                                          <p:val>
                                            <p:strVal val="#ppt_y"/>
                                          </p:val>
                                        </p:tav>
                                        <p:tav tm="100000">
                                          <p:val>
                                            <p:strVal val="#ppt_y"/>
                                          </p:val>
                                        </p:tav>
                                      </p:tavLst>
                                    </p:anim>
                                  </p:childTnLst>
                                </p:cTn>
                              </p:par>
                              <p:par>
                                <p:cTn id="217" presetID="29" presetClass="exit" presetSubtype="0" fill="hold" grpId="1" nodeType="withEffect">
                                  <p:stCondLst>
                                    <p:cond delay="200"/>
                                  </p:stCondLst>
                                  <p:childTnLst>
                                    <p:anim calcmode="lin" valueType="num">
                                      <p:cBhvr>
                                        <p:cTn id="218" dur="1000"/>
                                        <p:tgtEl>
                                          <p:spTgt spid="29"/>
                                        </p:tgtEl>
                                        <p:attrNameLst>
                                          <p:attrName>ppt_x</p:attrName>
                                        </p:attrNameLst>
                                      </p:cBhvr>
                                      <p:tavLst>
                                        <p:tav tm="0">
                                          <p:val>
                                            <p:strVal val="ppt_x"/>
                                          </p:val>
                                        </p:tav>
                                        <p:tav tm="100000">
                                          <p:val>
                                            <p:strVal val="ppt_x-.2"/>
                                          </p:val>
                                        </p:tav>
                                      </p:tavLst>
                                    </p:anim>
                                    <p:anim calcmode="lin" valueType="num">
                                      <p:cBhvr>
                                        <p:cTn id="219" dur="1000"/>
                                        <p:tgtEl>
                                          <p:spTgt spid="29"/>
                                        </p:tgtEl>
                                        <p:attrNameLst>
                                          <p:attrName>ppt_y</p:attrName>
                                        </p:attrNameLst>
                                      </p:cBhvr>
                                      <p:tavLst>
                                        <p:tav tm="0">
                                          <p:val>
                                            <p:strVal val="ppt_y"/>
                                          </p:val>
                                        </p:tav>
                                        <p:tav tm="100000">
                                          <p:val>
                                            <p:strVal val="ppt_y"/>
                                          </p:val>
                                        </p:tav>
                                      </p:tavLst>
                                    </p:anim>
                                    <p:animEffect transition="out" filter="fade">
                                      <p:cBhvr>
                                        <p:cTn id="220" dur="1000"/>
                                        <p:tgtEl>
                                          <p:spTgt spid="29"/>
                                        </p:tgtEl>
                                      </p:cBhvr>
                                    </p:animEffect>
                                    <p:set>
                                      <p:cBhvr>
                                        <p:cTn id="221" dur="1" fill="hold">
                                          <p:stCondLst>
                                            <p:cond delay="999"/>
                                          </p:stCondLst>
                                        </p:cTn>
                                        <p:tgtEl>
                                          <p:spTgt spid="29"/>
                                        </p:tgtEl>
                                        <p:attrNameLst>
                                          <p:attrName>style.visibility</p:attrName>
                                        </p:attrNameLst>
                                      </p:cBhvr>
                                      <p:to>
                                        <p:strVal val="hidden"/>
                                      </p:to>
                                    </p:set>
                                  </p:childTnLst>
                                </p:cTn>
                              </p:par>
                              <p:par>
                                <p:cTn id="222" presetID="2" presetClass="entr" presetSubtype="8" fill="hold" grpId="0" nodeType="withEffect">
                                  <p:stCondLst>
                                    <p:cond delay="100"/>
                                  </p:stCondLst>
                                  <p:childTnLst>
                                    <p:set>
                                      <p:cBhvr>
                                        <p:cTn id="223" dur="1" fill="hold">
                                          <p:stCondLst>
                                            <p:cond delay="0"/>
                                          </p:stCondLst>
                                        </p:cTn>
                                        <p:tgtEl>
                                          <p:spTgt spid="30"/>
                                        </p:tgtEl>
                                        <p:attrNameLst>
                                          <p:attrName>style.visibility</p:attrName>
                                        </p:attrNameLst>
                                      </p:cBhvr>
                                      <p:to>
                                        <p:strVal val="visible"/>
                                      </p:to>
                                    </p:set>
                                    <p:anim calcmode="lin" valueType="num">
                                      <p:cBhvr additive="base">
                                        <p:cTn id="224" dur="300" fill="hold"/>
                                        <p:tgtEl>
                                          <p:spTgt spid="30"/>
                                        </p:tgtEl>
                                        <p:attrNameLst>
                                          <p:attrName>ppt_x</p:attrName>
                                        </p:attrNameLst>
                                      </p:cBhvr>
                                      <p:tavLst>
                                        <p:tav tm="0">
                                          <p:val>
                                            <p:strVal val="0-#ppt_w/2"/>
                                          </p:val>
                                        </p:tav>
                                        <p:tav tm="100000">
                                          <p:val>
                                            <p:strVal val="#ppt_x"/>
                                          </p:val>
                                        </p:tav>
                                      </p:tavLst>
                                    </p:anim>
                                    <p:anim calcmode="lin" valueType="num">
                                      <p:cBhvr additive="base">
                                        <p:cTn id="225" dur="300" fill="hold"/>
                                        <p:tgtEl>
                                          <p:spTgt spid="30"/>
                                        </p:tgtEl>
                                        <p:attrNameLst>
                                          <p:attrName>ppt_y</p:attrName>
                                        </p:attrNameLst>
                                      </p:cBhvr>
                                      <p:tavLst>
                                        <p:tav tm="0">
                                          <p:val>
                                            <p:strVal val="#ppt_y"/>
                                          </p:val>
                                        </p:tav>
                                        <p:tav tm="100000">
                                          <p:val>
                                            <p:strVal val="#ppt_y"/>
                                          </p:val>
                                        </p:tav>
                                      </p:tavLst>
                                    </p:anim>
                                  </p:childTnLst>
                                </p:cTn>
                              </p:par>
                              <p:par>
                                <p:cTn id="226" presetID="29" presetClass="exit" presetSubtype="0" fill="hold" grpId="1" nodeType="withEffect">
                                  <p:stCondLst>
                                    <p:cond delay="100"/>
                                  </p:stCondLst>
                                  <p:childTnLst>
                                    <p:anim calcmode="lin" valueType="num">
                                      <p:cBhvr>
                                        <p:cTn id="227" dur="1000"/>
                                        <p:tgtEl>
                                          <p:spTgt spid="30"/>
                                        </p:tgtEl>
                                        <p:attrNameLst>
                                          <p:attrName>ppt_x</p:attrName>
                                        </p:attrNameLst>
                                      </p:cBhvr>
                                      <p:tavLst>
                                        <p:tav tm="0">
                                          <p:val>
                                            <p:strVal val="ppt_x"/>
                                          </p:val>
                                        </p:tav>
                                        <p:tav tm="100000">
                                          <p:val>
                                            <p:strVal val="ppt_x-.2"/>
                                          </p:val>
                                        </p:tav>
                                      </p:tavLst>
                                    </p:anim>
                                    <p:anim calcmode="lin" valueType="num">
                                      <p:cBhvr>
                                        <p:cTn id="228" dur="1000"/>
                                        <p:tgtEl>
                                          <p:spTgt spid="30"/>
                                        </p:tgtEl>
                                        <p:attrNameLst>
                                          <p:attrName>ppt_y</p:attrName>
                                        </p:attrNameLst>
                                      </p:cBhvr>
                                      <p:tavLst>
                                        <p:tav tm="0">
                                          <p:val>
                                            <p:strVal val="ppt_y"/>
                                          </p:val>
                                        </p:tav>
                                        <p:tav tm="100000">
                                          <p:val>
                                            <p:strVal val="ppt_y"/>
                                          </p:val>
                                        </p:tav>
                                      </p:tavLst>
                                    </p:anim>
                                    <p:animEffect transition="out" filter="fade">
                                      <p:cBhvr>
                                        <p:cTn id="229" dur="1000"/>
                                        <p:tgtEl>
                                          <p:spTgt spid="30"/>
                                        </p:tgtEl>
                                      </p:cBhvr>
                                    </p:animEffect>
                                    <p:set>
                                      <p:cBhvr>
                                        <p:cTn id="230" dur="1" fill="hold">
                                          <p:stCondLst>
                                            <p:cond delay="999"/>
                                          </p:stCondLst>
                                        </p:cTn>
                                        <p:tgtEl>
                                          <p:spTgt spid="30"/>
                                        </p:tgtEl>
                                        <p:attrNameLst>
                                          <p:attrName>style.visibility</p:attrName>
                                        </p:attrNameLst>
                                      </p:cBhvr>
                                      <p:to>
                                        <p:strVal val="hidden"/>
                                      </p:to>
                                    </p:set>
                                  </p:childTnLst>
                                </p:cTn>
                              </p:par>
                              <p:par>
                                <p:cTn id="231" presetID="2" presetClass="entr" presetSubtype="8" fill="hold" grpId="0" nodeType="withEffect">
                                  <p:stCondLst>
                                    <p:cond delay="0"/>
                                  </p:stCondLst>
                                  <p:childTnLst>
                                    <p:set>
                                      <p:cBhvr>
                                        <p:cTn id="232" dur="1" fill="hold">
                                          <p:stCondLst>
                                            <p:cond delay="0"/>
                                          </p:stCondLst>
                                        </p:cTn>
                                        <p:tgtEl>
                                          <p:spTgt spid="31"/>
                                        </p:tgtEl>
                                        <p:attrNameLst>
                                          <p:attrName>style.visibility</p:attrName>
                                        </p:attrNameLst>
                                      </p:cBhvr>
                                      <p:to>
                                        <p:strVal val="visible"/>
                                      </p:to>
                                    </p:set>
                                    <p:anim calcmode="lin" valueType="num">
                                      <p:cBhvr additive="base">
                                        <p:cTn id="233" dur="300" fill="hold"/>
                                        <p:tgtEl>
                                          <p:spTgt spid="31"/>
                                        </p:tgtEl>
                                        <p:attrNameLst>
                                          <p:attrName>ppt_x</p:attrName>
                                        </p:attrNameLst>
                                      </p:cBhvr>
                                      <p:tavLst>
                                        <p:tav tm="0">
                                          <p:val>
                                            <p:strVal val="0-#ppt_w/2"/>
                                          </p:val>
                                        </p:tav>
                                        <p:tav tm="100000">
                                          <p:val>
                                            <p:strVal val="#ppt_x"/>
                                          </p:val>
                                        </p:tav>
                                      </p:tavLst>
                                    </p:anim>
                                    <p:anim calcmode="lin" valueType="num">
                                      <p:cBhvr additive="base">
                                        <p:cTn id="234" dur="300" fill="hold"/>
                                        <p:tgtEl>
                                          <p:spTgt spid="31"/>
                                        </p:tgtEl>
                                        <p:attrNameLst>
                                          <p:attrName>ppt_y</p:attrName>
                                        </p:attrNameLst>
                                      </p:cBhvr>
                                      <p:tavLst>
                                        <p:tav tm="0">
                                          <p:val>
                                            <p:strVal val="#ppt_y"/>
                                          </p:val>
                                        </p:tav>
                                        <p:tav tm="100000">
                                          <p:val>
                                            <p:strVal val="#ppt_y"/>
                                          </p:val>
                                        </p:tav>
                                      </p:tavLst>
                                    </p:anim>
                                  </p:childTnLst>
                                </p:cTn>
                              </p:par>
                              <p:par>
                                <p:cTn id="235" presetID="29" presetClass="exit" presetSubtype="0" fill="hold" grpId="1" nodeType="withEffect">
                                  <p:stCondLst>
                                    <p:cond delay="200"/>
                                  </p:stCondLst>
                                  <p:childTnLst>
                                    <p:anim calcmode="lin" valueType="num">
                                      <p:cBhvr>
                                        <p:cTn id="236" dur="1000"/>
                                        <p:tgtEl>
                                          <p:spTgt spid="31"/>
                                        </p:tgtEl>
                                        <p:attrNameLst>
                                          <p:attrName>ppt_x</p:attrName>
                                        </p:attrNameLst>
                                      </p:cBhvr>
                                      <p:tavLst>
                                        <p:tav tm="0">
                                          <p:val>
                                            <p:strVal val="ppt_x"/>
                                          </p:val>
                                        </p:tav>
                                        <p:tav tm="100000">
                                          <p:val>
                                            <p:strVal val="ppt_x-.2"/>
                                          </p:val>
                                        </p:tav>
                                      </p:tavLst>
                                    </p:anim>
                                    <p:anim calcmode="lin" valueType="num">
                                      <p:cBhvr>
                                        <p:cTn id="237" dur="1000"/>
                                        <p:tgtEl>
                                          <p:spTgt spid="31"/>
                                        </p:tgtEl>
                                        <p:attrNameLst>
                                          <p:attrName>ppt_y</p:attrName>
                                        </p:attrNameLst>
                                      </p:cBhvr>
                                      <p:tavLst>
                                        <p:tav tm="0">
                                          <p:val>
                                            <p:strVal val="ppt_y"/>
                                          </p:val>
                                        </p:tav>
                                        <p:tav tm="100000">
                                          <p:val>
                                            <p:strVal val="ppt_y"/>
                                          </p:val>
                                        </p:tav>
                                      </p:tavLst>
                                    </p:anim>
                                    <p:animEffect transition="out" filter="fade">
                                      <p:cBhvr>
                                        <p:cTn id="238" dur="1000"/>
                                        <p:tgtEl>
                                          <p:spTgt spid="31"/>
                                        </p:tgtEl>
                                      </p:cBhvr>
                                    </p:animEffect>
                                    <p:set>
                                      <p:cBhvr>
                                        <p:cTn id="239" dur="1" fill="hold">
                                          <p:stCondLst>
                                            <p:cond delay="999"/>
                                          </p:stCondLst>
                                        </p:cTn>
                                        <p:tgtEl>
                                          <p:spTgt spid="31"/>
                                        </p:tgtEl>
                                        <p:attrNameLst>
                                          <p:attrName>style.visibility</p:attrName>
                                        </p:attrNameLst>
                                      </p:cBhvr>
                                      <p:to>
                                        <p:strVal val="hidden"/>
                                      </p:to>
                                    </p:set>
                                  </p:childTnLst>
                                </p:cTn>
                              </p:par>
                              <p:par>
                                <p:cTn id="240" presetID="2" presetClass="entr" presetSubtype="8" fill="hold" grpId="0" nodeType="withEffect">
                                  <p:stCondLst>
                                    <p:cond delay="200"/>
                                  </p:stCondLst>
                                  <p:childTnLst>
                                    <p:set>
                                      <p:cBhvr>
                                        <p:cTn id="241" dur="1" fill="hold">
                                          <p:stCondLst>
                                            <p:cond delay="0"/>
                                          </p:stCondLst>
                                        </p:cTn>
                                        <p:tgtEl>
                                          <p:spTgt spid="32"/>
                                        </p:tgtEl>
                                        <p:attrNameLst>
                                          <p:attrName>style.visibility</p:attrName>
                                        </p:attrNameLst>
                                      </p:cBhvr>
                                      <p:to>
                                        <p:strVal val="visible"/>
                                      </p:to>
                                    </p:set>
                                    <p:anim calcmode="lin" valueType="num">
                                      <p:cBhvr additive="base">
                                        <p:cTn id="242" dur="300" fill="hold"/>
                                        <p:tgtEl>
                                          <p:spTgt spid="32"/>
                                        </p:tgtEl>
                                        <p:attrNameLst>
                                          <p:attrName>ppt_x</p:attrName>
                                        </p:attrNameLst>
                                      </p:cBhvr>
                                      <p:tavLst>
                                        <p:tav tm="0">
                                          <p:val>
                                            <p:strVal val="0-#ppt_w/2"/>
                                          </p:val>
                                        </p:tav>
                                        <p:tav tm="100000">
                                          <p:val>
                                            <p:strVal val="#ppt_x"/>
                                          </p:val>
                                        </p:tav>
                                      </p:tavLst>
                                    </p:anim>
                                    <p:anim calcmode="lin" valueType="num">
                                      <p:cBhvr additive="base">
                                        <p:cTn id="243" dur="300" fill="hold"/>
                                        <p:tgtEl>
                                          <p:spTgt spid="32"/>
                                        </p:tgtEl>
                                        <p:attrNameLst>
                                          <p:attrName>ppt_y</p:attrName>
                                        </p:attrNameLst>
                                      </p:cBhvr>
                                      <p:tavLst>
                                        <p:tav tm="0">
                                          <p:val>
                                            <p:strVal val="#ppt_y"/>
                                          </p:val>
                                        </p:tav>
                                        <p:tav tm="100000">
                                          <p:val>
                                            <p:strVal val="#ppt_y"/>
                                          </p:val>
                                        </p:tav>
                                      </p:tavLst>
                                    </p:anim>
                                  </p:childTnLst>
                                </p:cTn>
                              </p:par>
                              <p:par>
                                <p:cTn id="244" presetID="29" presetClass="exit" presetSubtype="0" fill="hold" grpId="1" nodeType="withEffect">
                                  <p:stCondLst>
                                    <p:cond delay="200"/>
                                  </p:stCondLst>
                                  <p:childTnLst>
                                    <p:anim calcmode="lin" valueType="num">
                                      <p:cBhvr>
                                        <p:cTn id="245" dur="1000"/>
                                        <p:tgtEl>
                                          <p:spTgt spid="32"/>
                                        </p:tgtEl>
                                        <p:attrNameLst>
                                          <p:attrName>ppt_x</p:attrName>
                                        </p:attrNameLst>
                                      </p:cBhvr>
                                      <p:tavLst>
                                        <p:tav tm="0">
                                          <p:val>
                                            <p:strVal val="ppt_x"/>
                                          </p:val>
                                        </p:tav>
                                        <p:tav tm="100000">
                                          <p:val>
                                            <p:strVal val="ppt_x-.2"/>
                                          </p:val>
                                        </p:tav>
                                      </p:tavLst>
                                    </p:anim>
                                    <p:anim calcmode="lin" valueType="num">
                                      <p:cBhvr>
                                        <p:cTn id="246" dur="1000"/>
                                        <p:tgtEl>
                                          <p:spTgt spid="32"/>
                                        </p:tgtEl>
                                        <p:attrNameLst>
                                          <p:attrName>ppt_y</p:attrName>
                                        </p:attrNameLst>
                                      </p:cBhvr>
                                      <p:tavLst>
                                        <p:tav tm="0">
                                          <p:val>
                                            <p:strVal val="ppt_y"/>
                                          </p:val>
                                        </p:tav>
                                        <p:tav tm="100000">
                                          <p:val>
                                            <p:strVal val="ppt_y"/>
                                          </p:val>
                                        </p:tav>
                                      </p:tavLst>
                                    </p:anim>
                                    <p:animEffect transition="out" filter="fade">
                                      <p:cBhvr>
                                        <p:cTn id="247" dur="1000"/>
                                        <p:tgtEl>
                                          <p:spTgt spid="32"/>
                                        </p:tgtEl>
                                      </p:cBhvr>
                                    </p:animEffect>
                                    <p:set>
                                      <p:cBhvr>
                                        <p:cTn id="248" dur="1" fill="hold">
                                          <p:stCondLst>
                                            <p:cond delay="999"/>
                                          </p:stCondLst>
                                        </p:cTn>
                                        <p:tgtEl>
                                          <p:spTgt spid="32"/>
                                        </p:tgtEl>
                                        <p:attrNameLst>
                                          <p:attrName>style.visibility</p:attrName>
                                        </p:attrNameLst>
                                      </p:cBhvr>
                                      <p:to>
                                        <p:strVal val="hidden"/>
                                      </p:to>
                                    </p:set>
                                  </p:childTnLst>
                                </p:cTn>
                              </p:par>
                              <p:par>
                                <p:cTn id="249" presetID="2" presetClass="entr" presetSubtype="8" fill="hold" grpId="0" nodeType="withEffect">
                                  <p:stCondLst>
                                    <p:cond delay="400"/>
                                  </p:stCondLst>
                                  <p:childTnLst>
                                    <p:set>
                                      <p:cBhvr>
                                        <p:cTn id="250" dur="1" fill="hold">
                                          <p:stCondLst>
                                            <p:cond delay="0"/>
                                          </p:stCondLst>
                                        </p:cTn>
                                        <p:tgtEl>
                                          <p:spTgt spid="33"/>
                                        </p:tgtEl>
                                        <p:attrNameLst>
                                          <p:attrName>style.visibility</p:attrName>
                                        </p:attrNameLst>
                                      </p:cBhvr>
                                      <p:to>
                                        <p:strVal val="visible"/>
                                      </p:to>
                                    </p:set>
                                    <p:anim calcmode="lin" valueType="num">
                                      <p:cBhvr additive="base">
                                        <p:cTn id="251" dur="300" fill="hold"/>
                                        <p:tgtEl>
                                          <p:spTgt spid="33"/>
                                        </p:tgtEl>
                                        <p:attrNameLst>
                                          <p:attrName>ppt_x</p:attrName>
                                        </p:attrNameLst>
                                      </p:cBhvr>
                                      <p:tavLst>
                                        <p:tav tm="0">
                                          <p:val>
                                            <p:strVal val="0-#ppt_w/2"/>
                                          </p:val>
                                        </p:tav>
                                        <p:tav tm="100000">
                                          <p:val>
                                            <p:strVal val="#ppt_x"/>
                                          </p:val>
                                        </p:tav>
                                      </p:tavLst>
                                    </p:anim>
                                    <p:anim calcmode="lin" valueType="num">
                                      <p:cBhvr additive="base">
                                        <p:cTn id="252" dur="300" fill="hold"/>
                                        <p:tgtEl>
                                          <p:spTgt spid="33"/>
                                        </p:tgtEl>
                                        <p:attrNameLst>
                                          <p:attrName>ppt_y</p:attrName>
                                        </p:attrNameLst>
                                      </p:cBhvr>
                                      <p:tavLst>
                                        <p:tav tm="0">
                                          <p:val>
                                            <p:strVal val="#ppt_y"/>
                                          </p:val>
                                        </p:tav>
                                        <p:tav tm="100000">
                                          <p:val>
                                            <p:strVal val="#ppt_y"/>
                                          </p:val>
                                        </p:tav>
                                      </p:tavLst>
                                    </p:anim>
                                  </p:childTnLst>
                                </p:cTn>
                              </p:par>
                              <p:par>
                                <p:cTn id="253" presetID="29" presetClass="exit" presetSubtype="0" fill="hold" grpId="1" nodeType="withEffect">
                                  <p:stCondLst>
                                    <p:cond delay="400"/>
                                  </p:stCondLst>
                                  <p:childTnLst>
                                    <p:anim calcmode="lin" valueType="num">
                                      <p:cBhvr>
                                        <p:cTn id="254" dur="1000"/>
                                        <p:tgtEl>
                                          <p:spTgt spid="33"/>
                                        </p:tgtEl>
                                        <p:attrNameLst>
                                          <p:attrName>ppt_x</p:attrName>
                                        </p:attrNameLst>
                                      </p:cBhvr>
                                      <p:tavLst>
                                        <p:tav tm="0">
                                          <p:val>
                                            <p:strVal val="ppt_x"/>
                                          </p:val>
                                        </p:tav>
                                        <p:tav tm="100000">
                                          <p:val>
                                            <p:strVal val="ppt_x-.2"/>
                                          </p:val>
                                        </p:tav>
                                      </p:tavLst>
                                    </p:anim>
                                    <p:anim calcmode="lin" valueType="num">
                                      <p:cBhvr>
                                        <p:cTn id="255" dur="1000"/>
                                        <p:tgtEl>
                                          <p:spTgt spid="33"/>
                                        </p:tgtEl>
                                        <p:attrNameLst>
                                          <p:attrName>ppt_y</p:attrName>
                                        </p:attrNameLst>
                                      </p:cBhvr>
                                      <p:tavLst>
                                        <p:tav tm="0">
                                          <p:val>
                                            <p:strVal val="ppt_y"/>
                                          </p:val>
                                        </p:tav>
                                        <p:tav tm="100000">
                                          <p:val>
                                            <p:strVal val="ppt_y"/>
                                          </p:val>
                                        </p:tav>
                                      </p:tavLst>
                                    </p:anim>
                                    <p:animEffect transition="out" filter="fade">
                                      <p:cBhvr>
                                        <p:cTn id="256" dur="1000"/>
                                        <p:tgtEl>
                                          <p:spTgt spid="33"/>
                                        </p:tgtEl>
                                      </p:cBhvr>
                                    </p:animEffect>
                                    <p:set>
                                      <p:cBhvr>
                                        <p:cTn id="257" dur="1" fill="hold">
                                          <p:stCondLst>
                                            <p:cond delay="999"/>
                                          </p:stCondLst>
                                        </p:cTn>
                                        <p:tgtEl>
                                          <p:spTgt spid="33"/>
                                        </p:tgtEl>
                                        <p:attrNameLst>
                                          <p:attrName>style.visibility</p:attrName>
                                        </p:attrNameLst>
                                      </p:cBhvr>
                                      <p:to>
                                        <p:strVal val="hidden"/>
                                      </p:to>
                                    </p:set>
                                  </p:childTnLst>
                                </p:cTn>
                              </p:par>
                              <p:par>
                                <p:cTn id="258" presetID="2" presetClass="entr" presetSubtype="8" fill="hold" grpId="0" nodeType="withEffect">
                                  <p:stCondLst>
                                    <p:cond delay="0"/>
                                  </p:stCondLst>
                                  <p:childTnLst>
                                    <p:set>
                                      <p:cBhvr>
                                        <p:cTn id="259" dur="1" fill="hold">
                                          <p:stCondLst>
                                            <p:cond delay="0"/>
                                          </p:stCondLst>
                                        </p:cTn>
                                        <p:tgtEl>
                                          <p:spTgt spid="34"/>
                                        </p:tgtEl>
                                        <p:attrNameLst>
                                          <p:attrName>style.visibility</p:attrName>
                                        </p:attrNameLst>
                                      </p:cBhvr>
                                      <p:to>
                                        <p:strVal val="visible"/>
                                      </p:to>
                                    </p:set>
                                    <p:anim calcmode="lin" valueType="num">
                                      <p:cBhvr additive="base">
                                        <p:cTn id="260" dur="300" fill="hold"/>
                                        <p:tgtEl>
                                          <p:spTgt spid="34"/>
                                        </p:tgtEl>
                                        <p:attrNameLst>
                                          <p:attrName>ppt_x</p:attrName>
                                        </p:attrNameLst>
                                      </p:cBhvr>
                                      <p:tavLst>
                                        <p:tav tm="0">
                                          <p:val>
                                            <p:strVal val="0-#ppt_w/2"/>
                                          </p:val>
                                        </p:tav>
                                        <p:tav tm="100000">
                                          <p:val>
                                            <p:strVal val="#ppt_x"/>
                                          </p:val>
                                        </p:tav>
                                      </p:tavLst>
                                    </p:anim>
                                    <p:anim calcmode="lin" valueType="num">
                                      <p:cBhvr additive="base">
                                        <p:cTn id="261" dur="300" fill="hold"/>
                                        <p:tgtEl>
                                          <p:spTgt spid="34"/>
                                        </p:tgtEl>
                                        <p:attrNameLst>
                                          <p:attrName>ppt_y</p:attrName>
                                        </p:attrNameLst>
                                      </p:cBhvr>
                                      <p:tavLst>
                                        <p:tav tm="0">
                                          <p:val>
                                            <p:strVal val="#ppt_y"/>
                                          </p:val>
                                        </p:tav>
                                        <p:tav tm="100000">
                                          <p:val>
                                            <p:strVal val="#ppt_y"/>
                                          </p:val>
                                        </p:tav>
                                      </p:tavLst>
                                    </p:anim>
                                  </p:childTnLst>
                                </p:cTn>
                              </p:par>
                              <p:par>
                                <p:cTn id="262" presetID="29" presetClass="exit" presetSubtype="0" fill="hold" grpId="1" nodeType="withEffect">
                                  <p:stCondLst>
                                    <p:cond delay="200"/>
                                  </p:stCondLst>
                                  <p:childTnLst>
                                    <p:anim calcmode="lin" valueType="num">
                                      <p:cBhvr>
                                        <p:cTn id="263" dur="1000"/>
                                        <p:tgtEl>
                                          <p:spTgt spid="34"/>
                                        </p:tgtEl>
                                        <p:attrNameLst>
                                          <p:attrName>ppt_x</p:attrName>
                                        </p:attrNameLst>
                                      </p:cBhvr>
                                      <p:tavLst>
                                        <p:tav tm="0">
                                          <p:val>
                                            <p:strVal val="ppt_x"/>
                                          </p:val>
                                        </p:tav>
                                        <p:tav tm="100000">
                                          <p:val>
                                            <p:strVal val="ppt_x-.2"/>
                                          </p:val>
                                        </p:tav>
                                      </p:tavLst>
                                    </p:anim>
                                    <p:anim calcmode="lin" valueType="num">
                                      <p:cBhvr>
                                        <p:cTn id="264" dur="1000"/>
                                        <p:tgtEl>
                                          <p:spTgt spid="34"/>
                                        </p:tgtEl>
                                        <p:attrNameLst>
                                          <p:attrName>ppt_y</p:attrName>
                                        </p:attrNameLst>
                                      </p:cBhvr>
                                      <p:tavLst>
                                        <p:tav tm="0">
                                          <p:val>
                                            <p:strVal val="ppt_y"/>
                                          </p:val>
                                        </p:tav>
                                        <p:tav tm="100000">
                                          <p:val>
                                            <p:strVal val="ppt_y"/>
                                          </p:val>
                                        </p:tav>
                                      </p:tavLst>
                                    </p:anim>
                                    <p:animEffect transition="out" filter="fade">
                                      <p:cBhvr>
                                        <p:cTn id="265" dur="1000"/>
                                        <p:tgtEl>
                                          <p:spTgt spid="34"/>
                                        </p:tgtEl>
                                      </p:cBhvr>
                                    </p:animEffect>
                                    <p:set>
                                      <p:cBhvr>
                                        <p:cTn id="266" dur="1" fill="hold">
                                          <p:stCondLst>
                                            <p:cond delay="999"/>
                                          </p:stCondLst>
                                        </p:cTn>
                                        <p:tgtEl>
                                          <p:spTgt spid="34"/>
                                        </p:tgtEl>
                                        <p:attrNameLst>
                                          <p:attrName>style.visibility</p:attrName>
                                        </p:attrNameLst>
                                      </p:cBhvr>
                                      <p:to>
                                        <p:strVal val="hidden"/>
                                      </p:to>
                                    </p:set>
                                  </p:childTnLst>
                                </p:cTn>
                              </p:par>
                              <p:par>
                                <p:cTn id="267" presetID="2" presetClass="entr" presetSubtype="8" fill="hold" grpId="0" nodeType="withEffect">
                                  <p:stCondLst>
                                    <p:cond delay="300"/>
                                  </p:stCondLst>
                                  <p:childTnLst>
                                    <p:set>
                                      <p:cBhvr>
                                        <p:cTn id="268" dur="1" fill="hold">
                                          <p:stCondLst>
                                            <p:cond delay="0"/>
                                          </p:stCondLst>
                                        </p:cTn>
                                        <p:tgtEl>
                                          <p:spTgt spid="35"/>
                                        </p:tgtEl>
                                        <p:attrNameLst>
                                          <p:attrName>style.visibility</p:attrName>
                                        </p:attrNameLst>
                                      </p:cBhvr>
                                      <p:to>
                                        <p:strVal val="visible"/>
                                      </p:to>
                                    </p:set>
                                    <p:anim calcmode="lin" valueType="num">
                                      <p:cBhvr additive="base">
                                        <p:cTn id="269" dur="300" fill="hold"/>
                                        <p:tgtEl>
                                          <p:spTgt spid="35"/>
                                        </p:tgtEl>
                                        <p:attrNameLst>
                                          <p:attrName>ppt_x</p:attrName>
                                        </p:attrNameLst>
                                      </p:cBhvr>
                                      <p:tavLst>
                                        <p:tav tm="0">
                                          <p:val>
                                            <p:strVal val="0-#ppt_w/2"/>
                                          </p:val>
                                        </p:tav>
                                        <p:tav tm="100000">
                                          <p:val>
                                            <p:strVal val="#ppt_x"/>
                                          </p:val>
                                        </p:tav>
                                      </p:tavLst>
                                    </p:anim>
                                    <p:anim calcmode="lin" valueType="num">
                                      <p:cBhvr additive="base">
                                        <p:cTn id="270" dur="300" fill="hold"/>
                                        <p:tgtEl>
                                          <p:spTgt spid="35"/>
                                        </p:tgtEl>
                                        <p:attrNameLst>
                                          <p:attrName>ppt_y</p:attrName>
                                        </p:attrNameLst>
                                      </p:cBhvr>
                                      <p:tavLst>
                                        <p:tav tm="0">
                                          <p:val>
                                            <p:strVal val="#ppt_y"/>
                                          </p:val>
                                        </p:tav>
                                        <p:tav tm="100000">
                                          <p:val>
                                            <p:strVal val="#ppt_y"/>
                                          </p:val>
                                        </p:tav>
                                      </p:tavLst>
                                    </p:anim>
                                  </p:childTnLst>
                                </p:cTn>
                              </p:par>
                              <p:par>
                                <p:cTn id="271" presetID="29" presetClass="exit" presetSubtype="0" fill="hold" grpId="1" nodeType="withEffect">
                                  <p:stCondLst>
                                    <p:cond delay="300"/>
                                  </p:stCondLst>
                                  <p:childTnLst>
                                    <p:anim calcmode="lin" valueType="num">
                                      <p:cBhvr>
                                        <p:cTn id="272" dur="1000"/>
                                        <p:tgtEl>
                                          <p:spTgt spid="35"/>
                                        </p:tgtEl>
                                        <p:attrNameLst>
                                          <p:attrName>ppt_x</p:attrName>
                                        </p:attrNameLst>
                                      </p:cBhvr>
                                      <p:tavLst>
                                        <p:tav tm="0">
                                          <p:val>
                                            <p:strVal val="ppt_x"/>
                                          </p:val>
                                        </p:tav>
                                        <p:tav tm="100000">
                                          <p:val>
                                            <p:strVal val="ppt_x-.2"/>
                                          </p:val>
                                        </p:tav>
                                      </p:tavLst>
                                    </p:anim>
                                    <p:anim calcmode="lin" valueType="num">
                                      <p:cBhvr>
                                        <p:cTn id="273" dur="1000"/>
                                        <p:tgtEl>
                                          <p:spTgt spid="35"/>
                                        </p:tgtEl>
                                        <p:attrNameLst>
                                          <p:attrName>ppt_y</p:attrName>
                                        </p:attrNameLst>
                                      </p:cBhvr>
                                      <p:tavLst>
                                        <p:tav tm="0">
                                          <p:val>
                                            <p:strVal val="ppt_y"/>
                                          </p:val>
                                        </p:tav>
                                        <p:tav tm="100000">
                                          <p:val>
                                            <p:strVal val="ppt_y"/>
                                          </p:val>
                                        </p:tav>
                                      </p:tavLst>
                                    </p:anim>
                                    <p:animEffect transition="out" filter="fade">
                                      <p:cBhvr>
                                        <p:cTn id="274" dur="1000"/>
                                        <p:tgtEl>
                                          <p:spTgt spid="35"/>
                                        </p:tgtEl>
                                      </p:cBhvr>
                                    </p:animEffect>
                                    <p:set>
                                      <p:cBhvr>
                                        <p:cTn id="275" dur="1" fill="hold">
                                          <p:stCondLst>
                                            <p:cond delay="999"/>
                                          </p:stCondLst>
                                        </p:cTn>
                                        <p:tgtEl>
                                          <p:spTgt spid="35"/>
                                        </p:tgtEl>
                                        <p:attrNameLst>
                                          <p:attrName>style.visibility</p:attrName>
                                        </p:attrNameLst>
                                      </p:cBhvr>
                                      <p:to>
                                        <p:strVal val="hidden"/>
                                      </p:to>
                                    </p:set>
                                  </p:childTnLst>
                                </p:cTn>
                              </p:par>
                              <p:par>
                                <p:cTn id="276" presetID="2" presetClass="entr" presetSubtype="8" fill="hold" grpId="0" nodeType="withEffect">
                                  <p:stCondLst>
                                    <p:cond delay="0"/>
                                  </p:stCondLst>
                                  <p:childTnLst>
                                    <p:set>
                                      <p:cBhvr>
                                        <p:cTn id="277" dur="1" fill="hold">
                                          <p:stCondLst>
                                            <p:cond delay="0"/>
                                          </p:stCondLst>
                                        </p:cTn>
                                        <p:tgtEl>
                                          <p:spTgt spid="36"/>
                                        </p:tgtEl>
                                        <p:attrNameLst>
                                          <p:attrName>style.visibility</p:attrName>
                                        </p:attrNameLst>
                                      </p:cBhvr>
                                      <p:to>
                                        <p:strVal val="visible"/>
                                      </p:to>
                                    </p:set>
                                    <p:anim calcmode="lin" valueType="num">
                                      <p:cBhvr additive="base">
                                        <p:cTn id="278" dur="300" fill="hold"/>
                                        <p:tgtEl>
                                          <p:spTgt spid="36"/>
                                        </p:tgtEl>
                                        <p:attrNameLst>
                                          <p:attrName>ppt_x</p:attrName>
                                        </p:attrNameLst>
                                      </p:cBhvr>
                                      <p:tavLst>
                                        <p:tav tm="0">
                                          <p:val>
                                            <p:strVal val="0-#ppt_w/2"/>
                                          </p:val>
                                        </p:tav>
                                        <p:tav tm="100000">
                                          <p:val>
                                            <p:strVal val="#ppt_x"/>
                                          </p:val>
                                        </p:tav>
                                      </p:tavLst>
                                    </p:anim>
                                    <p:anim calcmode="lin" valueType="num">
                                      <p:cBhvr additive="base">
                                        <p:cTn id="279" dur="300" fill="hold"/>
                                        <p:tgtEl>
                                          <p:spTgt spid="36"/>
                                        </p:tgtEl>
                                        <p:attrNameLst>
                                          <p:attrName>ppt_y</p:attrName>
                                        </p:attrNameLst>
                                      </p:cBhvr>
                                      <p:tavLst>
                                        <p:tav tm="0">
                                          <p:val>
                                            <p:strVal val="#ppt_y"/>
                                          </p:val>
                                        </p:tav>
                                        <p:tav tm="100000">
                                          <p:val>
                                            <p:strVal val="#ppt_y"/>
                                          </p:val>
                                        </p:tav>
                                      </p:tavLst>
                                    </p:anim>
                                  </p:childTnLst>
                                </p:cTn>
                              </p:par>
                              <p:par>
                                <p:cTn id="280" presetID="29" presetClass="exit" presetSubtype="0" fill="hold" grpId="1" nodeType="withEffect">
                                  <p:stCondLst>
                                    <p:cond delay="200"/>
                                  </p:stCondLst>
                                  <p:childTnLst>
                                    <p:anim calcmode="lin" valueType="num">
                                      <p:cBhvr>
                                        <p:cTn id="281" dur="1000"/>
                                        <p:tgtEl>
                                          <p:spTgt spid="36"/>
                                        </p:tgtEl>
                                        <p:attrNameLst>
                                          <p:attrName>ppt_x</p:attrName>
                                        </p:attrNameLst>
                                      </p:cBhvr>
                                      <p:tavLst>
                                        <p:tav tm="0">
                                          <p:val>
                                            <p:strVal val="ppt_x"/>
                                          </p:val>
                                        </p:tav>
                                        <p:tav tm="100000">
                                          <p:val>
                                            <p:strVal val="ppt_x-.2"/>
                                          </p:val>
                                        </p:tav>
                                      </p:tavLst>
                                    </p:anim>
                                    <p:anim calcmode="lin" valueType="num">
                                      <p:cBhvr>
                                        <p:cTn id="282" dur="1000"/>
                                        <p:tgtEl>
                                          <p:spTgt spid="36"/>
                                        </p:tgtEl>
                                        <p:attrNameLst>
                                          <p:attrName>ppt_y</p:attrName>
                                        </p:attrNameLst>
                                      </p:cBhvr>
                                      <p:tavLst>
                                        <p:tav tm="0">
                                          <p:val>
                                            <p:strVal val="ppt_y"/>
                                          </p:val>
                                        </p:tav>
                                        <p:tav tm="100000">
                                          <p:val>
                                            <p:strVal val="ppt_y"/>
                                          </p:val>
                                        </p:tav>
                                      </p:tavLst>
                                    </p:anim>
                                    <p:animEffect transition="out" filter="fade">
                                      <p:cBhvr>
                                        <p:cTn id="283" dur="1000"/>
                                        <p:tgtEl>
                                          <p:spTgt spid="36"/>
                                        </p:tgtEl>
                                      </p:cBhvr>
                                    </p:animEffect>
                                    <p:set>
                                      <p:cBhvr>
                                        <p:cTn id="284" dur="1" fill="hold">
                                          <p:stCondLst>
                                            <p:cond delay="999"/>
                                          </p:stCondLst>
                                        </p:cTn>
                                        <p:tgtEl>
                                          <p:spTgt spid="36"/>
                                        </p:tgtEl>
                                        <p:attrNameLst>
                                          <p:attrName>style.visibility</p:attrName>
                                        </p:attrNameLst>
                                      </p:cBhvr>
                                      <p:to>
                                        <p:strVal val="hidden"/>
                                      </p:to>
                                    </p:set>
                                  </p:childTnLst>
                                </p:cTn>
                              </p:par>
                              <p:par>
                                <p:cTn id="285" presetID="2" presetClass="entr" presetSubtype="8" fill="hold" grpId="0" nodeType="withEffect">
                                  <p:stCondLst>
                                    <p:cond delay="100"/>
                                  </p:stCondLst>
                                  <p:childTnLst>
                                    <p:set>
                                      <p:cBhvr>
                                        <p:cTn id="286" dur="1" fill="hold">
                                          <p:stCondLst>
                                            <p:cond delay="0"/>
                                          </p:stCondLst>
                                        </p:cTn>
                                        <p:tgtEl>
                                          <p:spTgt spid="37"/>
                                        </p:tgtEl>
                                        <p:attrNameLst>
                                          <p:attrName>style.visibility</p:attrName>
                                        </p:attrNameLst>
                                      </p:cBhvr>
                                      <p:to>
                                        <p:strVal val="visible"/>
                                      </p:to>
                                    </p:set>
                                    <p:anim calcmode="lin" valueType="num">
                                      <p:cBhvr additive="base">
                                        <p:cTn id="287" dur="300" fill="hold"/>
                                        <p:tgtEl>
                                          <p:spTgt spid="37"/>
                                        </p:tgtEl>
                                        <p:attrNameLst>
                                          <p:attrName>ppt_x</p:attrName>
                                        </p:attrNameLst>
                                      </p:cBhvr>
                                      <p:tavLst>
                                        <p:tav tm="0">
                                          <p:val>
                                            <p:strVal val="0-#ppt_w/2"/>
                                          </p:val>
                                        </p:tav>
                                        <p:tav tm="100000">
                                          <p:val>
                                            <p:strVal val="#ppt_x"/>
                                          </p:val>
                                        </p:tav>
                                      </p:tavLst>
                                    </p:anim>
                                    <p:anim calcmode="lin" valueType="num">
                                      <p:cBhvr additive="base">
                                        <p:cTn id="288" dur="300" fill="hold"/>
                                        <p:tgtEl>
                                          <p:spTgt spid="37"/>
                                        </p:tgtEl>
                                        <p:attrNameLst>
                                          <p:attrName>ppt_y</p:attrName>
                                        </p:attrNameLst>
                                      </p:cBhvr>
                                      <p:tavLst>
                                        <p:tav tm="0">
                                          <p:val>
                                            <p:strVal val="#ppt_y"/>
                                          </p:val>
                                        </p:tav>
                                        <p:tav tm="100000">
                                          <p:val>
                                            <p:strVal val="#ppt_y"/>
                                          </p:val>
                                        </p:tav>
                                      </p:tavLst>
                                    </p:anim>
                                  </p:childTnLst>
                                </p:cTn>
                              </p:par>
                              <p:par>
                                <p:cTn id="289" presetID="29" presetClass="exit" presetSubtype="0" fill="hold" grpId="1" nodeType="withEffect">
                                  <p:stCondLst>
                                    <p:cond delay="100"/>
                                  </p:stCondLst>
                                  <p:childTnLst>
                                    <p:anim calcmode="lin" valueType="num">
                                      <p:cBhvr>
                                        <p:cTn id="290" dur="1000"/>
                                        <p:tgtEl>
                                          <p:spTgt spid="37"/>
                                        </p:tgtEl>
                                        <p:attrNameLst>
                                          <p:attrName>ppt_x</p:attrName>
                                        </p:attrNameLst>
                                      </p:cBhvr>
                                      <p:tavLst>
                                        <p:tav tm="0">
                                          <p:val>
                                            <p:strVal val="ppt_x"/>
                                          </p:val>
                                        </p:tav>
                                        <p:tav tm="100000">
                                          <p:val>
                                            <p:strVal val="ppt_x-.2"/>
                                          </p:val>
                                        </p:tav>
                                      </p:tavLst>
                                    </p:anim>
                                    <p:anim calcmode="lin" valueType="num">
                                      <p:cBhvr>
                                        <p:cTn id="291" dur="1000"/>
                                        <p:tgtEl>
                                          <p:spTgt spid="37"/>
                                        </p:tgtEl>
                                        <p:attrNameLst>
                                          <p:attrName>ppt_y</p:attrName>
                                        </p:attrNameLst>
                                      </p:cBhvr>
                                      <p:tavLst>
                                        <p:tav tm="0">
                                          <p:val>
                                            <p:strVal val="ppt_y"/>
                                          </p:val>
                                        </p:tav>
                                        <p:tav tm="100000">
                                          <p:val>
                                            <p:strVal val="ppt_y"/>
                                          </p:val>
                                        </p:tav>
                                      </p:tavLst>
                                    </p:anim>
                                    <p:animEffect transition="out" filter="fade">
                                      <p:cBhvr>
                                        <p:cTn id="292" dur="1000"/>
                                        <p:tgtEl>
                                          <p:spTgt spid="37"/>
                                        </p:tgtEl>
                                      </p:cBhvr>
                                    </p:animEffect>
                                    <p:set>
                                      <p:cBhvr>
                                        <p:cTn id="293" dur="1" fill="hold">
                                          <p:stCondLst>
                                            <p:cond delay="999"/>
                                          </p:stCondLst>
                                        </p:cTn>
                                        <p:tgtEl>
                                          <p:spTgt spid="37"/>
                                        </p:tgtEl>
                                        <p:attrNameLst>
                                          <p:attrName>style.visibility</p:attrName>
                                        </p:attrNameLst>
                                      </p:cBhvr>
                                      <p:to>
                                        <p:strVal val="hidden"/>
                                      </p:to>
                                    </p:set>
                                  </p:childTnLst>
                                </p:cTn>
                              </p:par>
                              <p:par>
                                <p:cTn id="294" presetID="2" presetClass="entr" presetSubtype="8" fill="hold" grpId="0" nodeType="withEffect">
                                  <p:stCondLst>
                                    <p:cond delay="0"/>
                                  </p:stCondLst>
                                  <p:childTnLst>
                                    <p:set>
                                      <p:cBhvr>
                                        <p:cTn id="295" dur="1" fill="hold">
                                          <p:stCondLst>
                                            <p:cond delay="0"/>
                                          </p:stCondLst>
                                        </p:cTn>
                                        <p:tgtEl>
                                          <p:spTgt spid="38"/>
                                        </p:tgtEl>
                                        <p:attrNameLst>
                                          <p:attrName>style.visibility</p:attrName>
                                        </p:attrNameLst>
                                      </p:cBhvr>
                                      <p:to>
                                        <p:strVal val="visible"/>
                                      </p:to>
                                    </p:set>
                                    <p:anim calcmode="lin" valueType="num">
                                      <p:cBhvr additive="base">
                                        <p:cTn id="296" dur="300" fill="hold"/>
                                        <p:tgtEl>
                                          <p:spTgt spid="38"/>
                                        </p:tgtEl>
                                        <p:attrNameLst>
                                          <p:attrName>ppt_x</p:attrName>
                                        </p:attrNameLst>
                                      </p:cBhvr>
                                      <p:tavLst>
                                        <p:tav tm="0">
                                          <p:val>
                                            <p:strVal val="0-#ppt_w/2"/>
                                          </p:val>
                                        </p:tav>
                                        <p:tav tm="100000">
                                          <p:val>
                                            <p:strVal val="#ppt_x"/>
                                          </p:val>
                                        </p:tav>
                                      </p:tavLst>
                                    </p:anim>
                                    <p:anim calcmode="lin" valueType="num">
                                      <p:cBhvr additive="base">
                                        <p:cTn id="297" dur="300" fill="hold"/>
                                        <p:tgtEl>
                                          <p:spTgt spid="38"/>
                                        </p:tgtEl>
                                        <p:attrNameLst>
                                          <p:attrName>ppt_y</p:attrName>
                                        </p:attrNameLst>
                                      </p:cBhvr>
                                      <p:tavLst>
                                        <p:tav tm="0">
                                          <p:val>
                                            <p:strVal val="#ppt_y"/>
                                          </p:val>
                                        </p:tav>
                                        <p:tav tm="100000">
                                          <p:val>
                                            <p:strVal val="#ppt_y"/>
                                          </p:val>
                                        </p:tav>
                                      </p:tavLst>
                                    </p:anim>
                                  </p:childTnLst>
                                </p:cTn>
                              </p:par>
                              <p:par>
                                <p:cTn id="298" presetID="29" presetClass="exit" presetSubtype="0" fill="hold" grpId="1" nodeType="withEffect">
                                  <p:stCondLst>
                                    <p:cond delay="200"/>
                                  </p:stCondLst>
                                  <p:childTnLst>
                                    <p:anim calcmode="lin" valueType="num">
                                      <p:cBhvr>
                                        <p:cTn id="299" dur="1000"/>
                                        <p:tgtEl>
                                          <p:spTgt spid="38"/>
                                        </p:tgtEl>
                                        <p:attrNameLst>
                                          <p:attrName>ppt_x</p:attrName>
                                        </p:attrNameLst>
                                      </p:cBhvr>
                                      <p:tavLst>
                                        <p:tav tm="0">
                                          <p:val>
                                            <p:strVal val="ppt_x"/>
                                          </p:val>
                                        </p:tav>
                                        <p:tav tm="100000">
                                          <p:val>
                                            <p:strVal val="ppt_x-.2"/>
                                          </p:val>
                                        </p:tav>
                                      </p:tavLst>
                                    </p:anim>
                                    <p:anim calcmode="lin" valueType="num">
                                      <p:cBhvr>
                                        <p:cTn id="300" dur="1000"/>
                                        <p:tgtEl>
                                          <p:spTgt spid="38"/>
                                        </p:tgtEl>
                                        <p:attrNameLst>
                                          <p:attrName>ppt_y</p:attrName>
                                        </p:attrNameLst>
                                      </p:cBhvr>
                                      <p:tavLst>
                                        <p:tav tm="0">
                                          <p:val>
                                            <p:strVal val="ppt_y"/>
                                          </p:val>
                                        </p:tav>
                                        <p:tav tm="100000">
                                          <p:val>
                                            <p:strVal val="ppt_y"/>
                                          </p:val>
                                        </p:tav>
                                      </p:tavLst>
                                    </p:anim>
                                    <p:animEffect transition="out" filter="fade">
                                      <p:cBhvr>
                                        <p:cTn id="301" dur="1000"/>
                                        <p:tgtEl>
                                          <p:spTgt spid="38"/>
                                        </p:tgtEl>
                                      </p:cBhvr>
                                    </p:animEffect>
                                    <p:set>
                                      <p:cBhvr>
                                        <p:cTn id="302" dur="1" fill="hold">
                                          <p:stCondLst>
                                            <p:cond delay="999"/>
                                          </p:stCondLst>
                                        </p:cTn>
                                        <p:tgtEl>
                                          <p:spTgt spid="38"/>
                                        </p:tgtEl>
                                        <p:attrNameLst>
                                          <p:attrName>style.visibility</p:attrName>
                                        </p:attrNameLst>
                                      </p:cBhvr>
                                      <p:to>
                                        <p:strVal val="hidden"/>
                                      </p:to>
                                    </p:set>
                                  </p:childTnLst>
                                </p:cTn>
                              </p:par>
                              <p:par>
                                <p:cTn id="303" presetID="2" presetClass="entr" presetSubtype="8" fill="hold" grpId="0" nodeType="withEffect">
                                  <p:stCondLst>
                                    <p:cond delay="200"/>
                                  </p:stCondLst>
                                  <p:childTnLst>
                                    <p:set>
                                      <p:cBhvr>
                                        <p:cTn id="304" dur="1" fill="hold">
                                          <p:stCondLst>
                                            <p:cond delay="0"/>
                                          </p:stCondLst>
                                        </p:cTn>
                                        <p:tgtEl>
                                          <p:spTgt spid="39"/>
                                        </p:tgtEl>
                                        <p:attrNameLst>
                                          <p:attrName>style.visibility</p:attrName>
                                        </p:attrNameLst>
                                      </p:cBhvr>
                                      <p:to>
                                        <p:strVal val="visible"/>
                                      </p:to>
                                    </p:set>
                                    <p:anim calcmode="lin" valueType="num">
                                      <p:cBhvr additive="base">
                                        <p:cTn id="305" dur="300" fill="hold"/>
                                        <p:tgtEl>
                                          <p:spTgt spid="39"/>
                                        </p:tgtEl>
                                        <p:attrNameLst>
                                          <p:attrName>ppt_x</p:attrName>
                                        </p:attrNameLst>
                                      </p:cBhvr>
                                      <p:tavLst>
                                        <p:tav tm="0">
                                          <p:val>
                                            <p:strVal val="0-#ppt_w/2"/>
                                          </p:val>
                                        </p:tav>
                                        <p:tav tm="100000">
                                          <p:val>
                                            <p:strVal val="#ppt_x"/>
                                          </p:val>
                                        </p:tav>
                                      </p:tavLst>
                                    </p:anim>
                                    <p:anim calcmode="lin" valueType="num">
                                      <p:cBhvr additive="base">
                                        <p:cTn id="306" dur="300" fill="hold"/>
                                        <p:tgtEl>
                                          <p:spTgt spid="39"/>
                                        </p:tgtEl>
                                        <p:attrNameLst>
                                          <p:attrName>ppt_y</p:attrName>
                                        </p:attrNameLst>
                                      </p:cBhvr>
                                      <p:tavLst>
                                        <p:tav tm="0">
                                          <p:val>
                                            <p:strVal val="#ppt_y"/>
                                          </p:val>
                                        </p:tav>
                                        <p:tav tm="100000">
                                          <p:val>
                                            <p:strVal val="#ppt_y"/>
                                          </p:val>
                                        </p:tav>
                                      </p:tavLst>
                                    </p:anim>
                                  </p:childTnLst>
                                </p:cTn>
                              </p:par>
                              <p:par>
                                <p:cTn id="307" presetID="29" presetClass="exit" presetSubtype="0" fill="hold" grpId="1" nodeType="withEffect">
                                  <p:stCondLst>
                                    <p:cond delay="200"/>
                                  </p:stCondLst>
                                  <p:childTnLst>
                                    <p:anim calcmode="lin" valueType="num">
                                      <p:cBhvr>
                                        <p:cTn id="308" dur="1000"/>
                                        <p:tgtEl>
                                          <p:spTgt spid="39"/>
                                        </p:tgtEl>
                                        <p:attrNameLst>
                                          <p:attrName>ppt_x</p:attrName>
                                        </p:attrNameLst>
                                      </p:cBhvr>
                                      <p:tavLst>
                                        <p:tav tm="0">
                                          <p:val>
                                            <p:strVal val="ppt_x"/>
                                          </p:val>
                                        </p:tav>
                                        <p:tav tm="100000">
                                          <p:val>
                                            <p:strVal val="ppt_x-.2"/>
                                          </p:val>
                                        </p:tav>
                                      </p:tavLst>
                                    </p:anim>
                                    <p:anim calcmode="lin" valueType="num">
                                      <p:cBhvr>
                                        <p:cTn id="309" dur="1000"/>
                                        <p:tgtEl>
                                          <p:spTgt spid="39"/>
                                        </p:tgtEl>
                                        <p:attrNameLst>
                                          <p:attrName>ppt_y</p:attrName>
                                        </p:attrNameLst>
                                      </p:cBhvr>
                                      <p:tavLst>
                                        <p:tav tm="0">
                                          <p:val>
                                            <p:strVal val="ppt_y"/>
                                          </p:val>
                                        </p:tav>
                                        <p:tav tm="100000">
                                          <p:val>
                                            <p:strVal val="ppt_y"/>
                                          </p:val>
                                        </p:tav>
                                      </p:tavLst>
                                    </p:anim>
                                    <p:animEffect transition="out" filter="fade">
                                      <p:cBhvr>
                                        <p:cTn id="310" dur="1000"/>
                                        <p:tgtEl>
                                          <p:spTgt spid="39"/>
                                        </p:tgtEl>
                                      </p:cBhvr>
                                    </p:animEffect>
                                    <p:set>
                                      <p:cBhvr>
                                        <p:cTn id="311" dur="1" fill="hold">
                                          <p:stCondLst>
                                            <p:cond delay="999"/>
                                          </p:stCondLst>
                                        </p:cTn>
                                        <p:tgtEl>
                                          <p:spTgt spid="39"/>
                                        </p:tgtEl>
                                        <p:attrNameLst>
                                          <p:attrName>style.visibility</p:attrName>
                                        </p:attrNameLst>
                                      </p:cBhvr>
                                      <p:to>
                                        <p:strVal val="hidden"/>
                                      </p:to>
                                    </p:set>
                                  </p:childTnLst>
                                </p:cTn>
                              </p:par>
                              <p:par>
                                <p:cTn id="312" presetID="2" presetClass="entr" presetSubtype="8" fill="hold" grpId="0" nodeType="withEffect">
                                  <p:stCondLst>
                                    <p:cond delay="300"/>
                                  </p:stCondLst>
                                  <p:childTnLst>
                                    <p:set>
                                      <p:cBhvr>
                                        <p:cTn id="313" dur="1" fill="hold">
                                          <p:stCondLst>
                                            <p:cond delay="0"/>
                                          </p:stCondLst>
                                        </p:cTn>
                                        <p:tgtEl>
                                          <p:spTgt spid="40"/>
                                        </p:tgtEl>
                                        <p:attrNameLst>
                                          <p:attrName>style.visibility</p:attrName>
                                        </p:attrNameLst>
                                      </p:cBhvr>
                                      <p:to>
                                        <p:strVal val="visible"/>
                                      </p:to>
                                    </p:set>
                                    <p:anim calcmode="lin" valueType="num">
                                      <p:cBhvr additive="base">
                                        <p:cTn id="314" dur="300" fill="hold"/>
                                        <p:tgtEl>
                                          <p:spTgt spid="40"/>
                                        </p:tgtEl>
                                        <p:attrNameLst>
                                          <p:attrName>ppt_x</p:attrName>
                                        </p:attrNameLst>
                                      </p:cBhvr>
                                      <p:tavLst>
                                        <p:tav tm="0">
                                          <p:val>
                                            <p:strVal val="0-#ppt_w/2"/>
                                          </p:val>
                                        </p:tav>
                                        <p:tav tm="100000">
                                          <p:val>
                                            <p:strVal val="#ppt_x"/>
                                          </p:val>
                                        </p:tav>
                                      </p:tavLst>
                                    </p:anim>
                                    <p:anim calcmode="lin" valueType="num">
                                      <p:cBhvr additive="base">
                                        <p:cTn id="315" dur="300" fill="hold"/>
                                        <p:tgtEl>
                                          <p:spTgt spid="40"/>
                                        </p:tgtEl>
                                        <p:attrNameLst>
                                          <p:attrName>ppt_y</p:attrName>
                                        </p:attrNameLst>
                                      </p:cBhvr>
                                      <p:tavLst>
                                        <p:tav tm="0">
                                          <p:val>
                                            <p:strVal val="#ppt_y"/>
                                          </p:val>
                                        </p:tav>
                                        <p:tav tm="100000">
                                          <p:val>
                                            <p:strVal val="#ppt_y"/>
                                          </p:val>
                                        </p:tav>
                                      </p:tavLst>
                                    </p:anim>
                                  </p:childTnLst>
                                </p:cTn>
                              </p:par>
                              <p:par>
                                <p:cTn id="316" presetID="29" presetClass="exit" presetSubtype="0" fill="hold" grpId="1" nodeType="withEffect">
                                  <p:stCondLst>
                                    <p:cond delay="300"/>
                                  </p:stCondLst>
                                  <p:childTnLst>
                                    <p:anim calcmode="lin" valueType="num">
                                      <p:cBhvr>
                                        <p:cTn id="317" dur="1000"/>
                                        <p:tgtEl>
                                          <p:spTgt spid="40"/>
                                        </p:tgtEl>
                                        <p:attrNameLst>
                                          <p:attrName>ppt_x</p:attrName>
                                        </p:attrNameLst>
                                      </p:cBhvr>
                                      <p:tavLst>
                                        <p:tav tm="0">
                                          <p:val>
                                            <p:strVal val="ppt_x"/>
                                          </p:val>
                                        </p:tav>
                                        <p:tav tm="100000">
                                          <p:val>
                                            <p:strVal val="ppt_x-.2"/>
                                          </p:val>
                                        </p:tav>
                                      </p:tavLst>
                                    </p:anim>
                                    <p:anim calcmode="lin" valueType="num">
                                      <p:cBhvr>
                                        <p:cTn id="318" dur="1000"/>
                                        <p:tgtEl>
                                          <p:spTgt spid="40"/>
                                        </p:tgtEl>
                                        <p:attrNameLst>
                                          <p:attrName>ppt_y</p:attrName>
                                        </p:attrNameLst>
                                      </p:cBhvr>
                                      <p:tavLst>
                                        <p:tav tm="0">
                                          <p:val>
                                            <p:strVal val="ppt_y"/>
                                          </p:val>
                                        </p:tav>
                                        <p:tav tm="100000">
                                          <p:val>
                                            <p:strVal val="ppt_y"/>
                                          </p:val>
                                        </p:tav>
                                      </p:tavLst>
                                    </p:anim>
                                    <p:animEffect transition="out" filter="fade">
                                      <p:cBhvr>
                                        <p:cTn id="319" dur="1000"/>
                                        <p:tgtEl>
                                          <p:spTgt spid="40"/>
                                        </p:tgtEl>
                                      </p:cBhvr>
                                    </p:animEffect>
                                    <p:set>
                                      <p:cBhvr>
                                        <p:cTn id="320" dur="1" fill="hold">
                                          <p:stCondLst>
                                            <p:cond delay="999"/>
                                          </p:stCondLst>
                                        </p:cTn>
                                        <p:tgtEl>
                                          <p:spTgt spid="40"/>
                                        </p:tgtEl>
                                        <p:attrNameLst>
                                          <p:attrName>style.visibility</p:attrName>
                                        </p:attrNameLst>
                                      </p:cBhvr>
                                      <p:to>
                                        <p:strVal val="hidden"/>
                                      </p:to>
                                    </p:set>
                                  </p:childTnLst>
                                </p:cTn>
                              </p:par>
                              <p:par>
                                <p:cTn id="321" presetID="2" presetClass="entr" presetSubtype="8" fill="hold" grpId="0" nodeType="withEffect">
                                  <p:stCondLst>
                                    <p:cond delay="0"/>
                                  </p:stCondLst>
                                  <p:childTnLst>
                                    <p:set>
                                      <p:cBhvr>
                                        <p:cTn id="322" dur="1" fill="hold">
                                          <p:stCondLst>
                                            <p:cond delay="0"/>
                                          </p:stCondLst>
                                        </p:cTn>
                                        <p:tgtEl>
                                          <p:spTgt spid="41"/>
                                        </p:tgtEl>
                                        <p:attrNameLst>
                                          <p:attrName>style.visibility</p:attrName>
                                        </p:attrNameLst>
                                      </p:cBhvr>
                                      <p:to>
                                        <p:strVal val="visible"/>
                                      </p:to>
                                    </p:set>
                                    <p:anim calcmode="lin" valueType="num">
                                      <p:cBhvr additive="base">
                                        <p:cTn id="323" dur="300" fill="hold"/>
                                        <p:tgtEl>
                                          <p:spTgt spid="41"/>
                                        </p:tgtEl>
                                        <p:attrNameLst>
                                          <p:attrName>ppt_x</p:attrName>
                                        </p:attrNameLst>
                                      </p:cBhvr>
                                      <p:tavLst>
                                        <p:tav tm="0">
                                          <p:val>
                                            <p:strVal val="0-#ppt_w/2"/>
                                          </p:val>
                                        </p:tav>
                                        <p:tav tm="100000">
                                          <p:val>
                                            <p:strVal val="#ppt_x"/>
                                          </p:val>
                                        </p:tav>
                                      </p:tavLst>
                                    </p:anim>
                                    <p:anim calcmode="lin" valueType="num">
                                      <p:cBhvr additive="base">
                                        <p:cTn id="324" dur="300" fill="hold"/>
                                        <p:tgtEl>
                                          <p:spTgt spid="41"/>
                                        </p:tgtEl>
                                        <p:attrNameLst>
                                          <p:attrName>ppt_y</p:attrName>
                                        </p:attrNameLst>
                                      </p:cBhvr>
                                      <p:tavLst>
                                        <p:tav tm="0">
                                          <p:val>
                                            <p:strVal val="#ppt_y"/>
                                          </p:val>
                                        </p:tav>
                                        <p:tav tm="100000">
                                          <p:val>
                                            <p:strVal val="#ppt_y"/>
                                          </p:val>
                                        </p:tav>
                                      </p:tavLst>
                                    </p:anim>
                                  </p:childTnLst>
                                </p:cTn>
                              </p:par>
                              <p:par>
                                <p:cTn id="325" presetID="29" presetClass="exit" presetSubtype="0" fill="hold" grpId="1" nodeType="withEffect">
                                  <p:stCondLst>
                                    <p:cond delay="200"/>
                                  </p:stCondLst>
                                  <p:childTnLst>
                                    <p:anim calcmode="lin" valueType="num">
                                      <p:cBhvr>
                                        <p:cTn id="326" dur="1000"/>
                                        <p:tgtEl>
                                          <p:spTgt spid="41"/>
                                        </p:tgtEl>
                                        <p:attrNameLst>
                                          <p:attrName>ppt_x</p:attrName>
                                        </p:attrNameLst>
                                      </p:cBhvr>
                                      <p:tavLst>
                                        <p:tav tm="0">
                                          <p:val>
                                            <p:strVal val="ppt_x"/>
                                          </p:val>
                                        </p:tav>
                                        <p:tav tm="100000">
                                          <p:val>
                                            <p:strVal val="ppt_x-.2"/>
                                          </p:val>
                                        </p:tav>
                                      </p:tavLst>
                                    </p:anim>
                                    <p:anim calcmode="lin" valueType="num">
                                      <p:cBhvr>
                                        <p:cTn id="327" dur="1000"/>
                                        <p:tgtEl>
                                          <p:spTgt spid="41"/>
                                        </p:tgtEl>
                                        <p:attrNameLst>
                                          <p:attrName>ppt_y</p:attrName>
                                        </p:attrNameLst>
                                      </p:cBhvr>
                                      <p:tavLst>
                                        <p:tav tm="0">
                                          <p:val>
                                            <p:strVal val="ppt_y"/>
                                          </p:val>
                                        </p:tav>
                                        <p:tav tm="100000">
                                          <p:val>
                                            <p:strVal val="ppt_y"/>
                                          </p:val>
                                        </p:tav>
                                      </p:tavLst>
                                    </p:anim>
                                    <p:animEffect transition="out" filter="fade">
                                      <p:cBhvr>
                                        <p:cTn id="328" dur="1000"/>
                                        <p:tgtEl>
                                          <p:spTgt spid="41"/>
                                        </p:tgtEl>
                                      </p:cBhvr>
                                    </p:animEffect>
                                    <p:set>
                                      <p:cBhvr>
                                        <p:cTn id="329" dur="1" fill="hold">
                                          <p:stCondLst>
                                            <p:cond delay="999"/>
                                          </p:stCondLst>
                                        </p:cTn>
                                        <p:tgtEl>
                                          <p:spTgt spid="41"/>
                                        </p:tgtEl>
                                        <p:attrNameLst>
                                          <p:attrName>style.visibility</p:attrName>
                                        </p:attrNameLst>
                                      </p:cBhvr>
                                      <p:to>
                                        <p:strVal val="hidden"/>
                                      </p:to>
                                    </p:set>
                                  </p:childTnLst>
                                </p:cTn>
                              </p:par>
                              <p:par>
                                <p:cTn id="330" presetID="2" presetClass="entr" presetSubtype="8" fill="hold" grpId="0" nodeType="withEffect">
                                  <p:stCondLst>
                                    <p:cond delay="100"/>
                                  </p:stCondLst>
                                  <p:childTnLst>
                                    <p:set>
                                      <p:cBhvr>
                                        <p:cTn id="331" dur="1" fill="hold">
                                          <p:stCondLst>
                                            <p:cond delay="0"/>
                                          </p:stCondLst>
                                        </p:cTn>
                                        <p:tgtEl>
                                          <p:spTgt spid="42"/>
                                        </p:tgtEl>
                                        <p:attrNameLst>
                                          <p:attrName>style.visibility</p:attrName>
                                        </p:attrNameLst>
                                      </p:cBhvr>
                                      <p:to>
                                        <p:strVal val="visible"/>
                                      </p:to>
                                    </p:set>
                                    <p:anim calcmode="lin" valueType="num">
                                      <p:cBhvr additive="base">
                                        <p:cTn id="332" dur="300" fill="hold"/>
                                        <p:tgtEl>
                                          <p:spTgt spid="42"/>
                                        </p:tgtEl>
                                        <p:attrNameLst>
                                          <p:attrName>ppt_x</p:attrName>
                                        </p:attrNameLst>
                                      </p:cBhvr>
                                      <p:tavLst>
                                        <p:tav tm="0">
                                          <p:val>
                                            <p:strVal val="0-#ppt_w/2"/>
                                          </p:val>
                                        </p:tav>
                                        <p:tav tm="100000">
                                          <p:val>
                                            <p:strVal val="#ppt_x"/>
                                          </p:val>
                                        </p:tav>
                                      </p:tavLst>
                                    </p:anim>
                                    <p:anim calcmode="lin" valueType="num">
                                      <p:cBhvr additive="base">
                                        <p:cTn id="333" dur="300" fill="hold"/>
                                        <p:tgtEl>
                                          <p:spTgt spid="42"/>
                                        </p:tgtEl>
                                        <p:attrNameLst>
                                          <p:attrName>ppt_y</p:attrName>
                                        </p:attrNameLst>
                                      </p:cBhvr>
                                      <p:tavLst>
                                        <p:tav tm="0">
                                          <p:val>
                                            <p:strVal val="#ppt_y"/>
                                          </p:val>
                                        </p:tav>
                                        <p:tav tm="100000">
                                          <p:val>
                                            <p:strVal val="#ppt_y"/>
                                          </p:val>
                                        </p:tav>
                                      </p:tavLst>
                                    </p:anim>
                                  </p:childTnLst>
                                </p:cTn>
                              </p:par>
                              <p:par>
                                <p:cTn id="334" presetID="29" presetClass="exit" presetSubtype="0" fill="hold" grpId="1" nodeType="withEffect">
                                  <p:stCondLst>
                                    <p:cond delay="100"/>
                                  </p:stCondLst>
                                  <p:childTnLst>
                                    <p:anim calcmode="lin" valueType="num">
                                      <p:cBhvr>
                                        <p:cTn id="335" dur="1000"/>
                                        <p:tgtEl>
                                          <p:spTgt spid="42"/>
                                        </p:tgtEl>
                                        <p:attrNameLst>
                                          <p:attrName>ppt_x</p:attrName>
                                        </p:attrNameLst>
                                      </p:cBhvr>
                                      <p:tavLst>
                                        <p:tav tm="0">
                                          <p:val>
                                            <p:strVal val="ppt_x"/>
                                          </p:val>
                                        </p:tav>
                                        <p:tav tm="100000">
                                          <p:val>
                                            <p:strVal val="ppt_x-.2"/>
                                          </p:val>
                                        </p:tav>
                                      </p:tavLst>
                                    </p:anim>
                                    <p:anim calcmode="lin" valueType="num">
                                      <p:cBhvr>
                                        <p:cTn id="336" dur="1000"/>
                                        <p:tgtEl>
                                          <p:spTgt spid="42"/>
                                        </p:tgtEl>
                                        <p:attrNameLst>
                                          <p:attrName>ppt_y</p:attrName>
                                        </p:attrNameLst>
                                      </p:cBhvr>
                                      <p:tavLst>
                                        <p:tav tm="0">
                                          <p:val>
                                            <p:strVal val="ppt_y"/>
                                          </p:val>
                                        </p:tav>
                                        <p:tav tm="100000">
                                          <p:val>
                                            <p:strVal val="ppt_y"/>
                                          </p:val>
                                        </p:tav>
                                      </p:tavLst>
                                    </p:anim>
                                    <p:animEffect transition="out" filter="fade">
                                      <p:cBhvr>
                                        <p:cTn id="337" dur="1000"/>
                                        <p:tgtEl>
                                          <p:spTgt spid="42"/>
                                        </p:tgtEl>
                                      </p:cBhvr>
                                    </p:animEffect>
                                    <p:set>
                                      <p:cBhvr>
                                        <p:cTn id="338" dur="1" fill="hold">
                                          <p:stCondLst>
                                            <p:cond delay="999"/>
                                          </p:stCondLst>
                                        </p:cTn>
                                        <p:tgtEl>
                                          <p:spTgt spid="42"/>
                                        </p:tgtEl>
                                        <p:attrNameLst>
                                          <p:attrName>style.visibility</p:attrName>
                                        </p:attrNameLst>
                                      </p:cBhvr>
                                      <p:to>
                                        <p:strVal val="hidden"/>
                                      </p:to>
                                    </p:set>
                                  </p:childTnLst>
                                </p:cTn>
                              </p:par>
                              <p:par>
                                <p:cTn id="339" presetID="2" presetClass="entr" presetSubtype="8" fill="hold" grpId="0" nodeType="withEffect">
                                  <p:stCondLst>
                                    <p:cond delay="0"/>
                                  </p:stCondLst>
                                  <p:childTnLst>
                                    <p:set>
                                      <p:cBhvr>
                                        <p:cTn id="340" dur="1" fill="hold">
                                          <p:stCondLst>
                                            <p:cond delay="0"/>
                                          </p:stCondLst>
                                        </p:cTn>
                                        <p:tgtEl>
                                          <p:spTgt spid="43"/>
                                        </p:tgtEl>
                                        <p:attrNameLst>
                                          <p:attrName>style.visibility</p:attrName>
                                        </p:attrNameLst>
                                      </p:cBhvr>
                                      <p:to>
                                        <p:strVal val="visible"/>
                                      </p:to>
                                    </p:set>
                                    <p:anim calcmode="lin" valueType="num">
                                      <p:cBhvr additive="base">
                                        <p:cTn id="341" dur="300" fill="hold"/>
                                        <p:tgtEl>
                                          <p:spTgt spid="43"/>
                                        </p:tgtEl>
                                        <p:attrNameLst>
                                          <p:attrName>ppt_x</p:attrName>
                                        </p:attrNameLst>
                                      </p:cBhvr>
                                      <p:tavLst>
                                        <p:tav tm="0">
                                          <p:val>
                                            <p:strVal val="0-#ppt_w/2"/>
                                          </p:val>
                                        </p:tav>
                                        <p:tav tm="100000">
                                          <p:val>
                                            <p:strVal val="#ppt_x"/>
                                          </p:val>
                                        </p:tav>
                                      </p:tavLst>
                                    </p:anim>
                                    <p:anim calcmode="lin" valueType="num">
                                      <p:cBhvr additive="base">
                                        <p:cTn id="342" dur="300" fill="hold"/>
                                        <p:tgtEl>
                                          <p:spTgt spid="43"/>
                                        </p:tgtEl>
                                        <p:attrNameLst>
                                          <p:attrName>ppt_y</p:attrName>
                                        </p:attrNameLst>
                                      </p:cBhvr>
                                      <p:tavLst>
                                        <p:tav tm="0">
                                          <p:val>
                                            <p:strVal val="#ppt_y"/>
                                          </p:val>
                                        </p:tav>
                                        <p:tav tm="100000">
                                          <p:val>
                                            <p:strVal val="#ppt_y"/>
                                          </p:val>
                                        </p:tav>
                                      </p:tavLst>
                                    </p:anim>
                                  </p:childTnLst>
                                </p:cTn>
                              </p:par>
                              <p:par>
                                <p:cTn id="343" presetID="29" presetClass="exit" presetSubtype="0" fill="hold" grpId="1" nodeType="withEffect">
                                  <p:stCondLst>
                                    <p:cond delay="200"/>
                                  </p:stCondLst>
                                  <p:childTnLst>
                                    <p:anim calcmode="lin" valueType="num">
                                      <p:cBhvr>
                                        <p:cTn id="344" dur="1000"/>
                                        <p:tgtEl>
                                          <p:spTgt spid="43"/>
                                        </p:tgtEl>
                                        <p:attrNameLst>
                                          <p:attrName>ppt_x</p:attrName>
                                        </p:attrNameLst>
                                      </p:cBhvr>
                                      <p:tavLst>
                                        <p:tav tm="0">
                                          <p:val>
                                            <p:strVal val="ppt_x"/>
                                          </p:val>
                                        </p:tav>
                                        <p:tav tm="100000">
                                          <p:val>
                                            <p:strVal val="ppt_x-.2"/>
                                          </p:val>
                                        </p:tav>
                                      </p:tavLst>
                                    </p:anim>
                                    <p:anim calcmode="lin" valueType="num">
                                      <p:cBhvr>
                                        <p:cTn id="345" dur="1000"/>
                                        <p:tgtEl>
                                          <p:spTgt spid="43"/>
                                        </p:tgtEl>
                                        <p:attrNameLst>
                                          <p:attrName>ppt_y</p:attrName>
                                        </p:attrNameLst>
                                      </p:cBhvr>
                                      <p:tavLst>
                                        <p:tav tm="0">
                                          <p:val>
                                            <p:strVal val="ppt_y"/>
                                          </p:val>
                                        </p:tav>
                                        <p:tav tm="100000">
                                          <p:val>
                                            <p:strVal val="ppt_y"/>
                                          </p:val>
                                        </p:tav>
                                      </p:tavLst>
                                    </p:anim>
                                    <p:animEffect transition="out" filter="fade">
                                      <p:cBhvr>
                                        <p:cTn id="346" dur="1000"/>
                                        <p:tgtEl>
                                          <p:spTgt spid="43"/>
                                        </p:tgtEl>
                                      </p:cBhvr>
                                    </p:animEffect>
                                    <p:set>
                                      <p:cBhvr>
                                        <p:cTn id="347" dur="1" fill="hold">
                                          <p:stCondLst>
                                            <p:cond delay="999"/>
                                          </p:stCondLst>
                                        </p:cTn>
                                        <p:tgtEl>
                                          <p:spTgt spid="43"/>
                                        </p:tgtEl>
                                        <p:attrNameLst>
                                          <p:attrName>style.visibility</p:attrName>
                                        </p:attrNameLst>
                                      </p:cBhvr>
                                      <p:to>
                                        <p:strVal val="hidden"/>
                                      </p:to>
                                    </p:set>
                                  </p:childTnLst>
                                </p:cTn>
                              </p:par>
                              <p:par>
                                <p:cTn id="348" presetID="2" presetClass="entr" presetSubtype="8" fill="hold" grpId="0" nodeType="withEffect">
                                  <p:stCondLst>
                                    <p:cond delay="200"/>
                                  </p:stCondLst>
                                  <p:childTnLst>
                                    <p:set>
                                      <p:cBhvr>
                                        <p:cTn id="349" dur="1" fill="hold">
                                          <p:stCondLst>
                                            <p:cond delay="0"/>
                                          </p:stCondLst>
                                        </p:cTn>
                                        <p:tgtEl>
                                          <p:spTgt spid="44"/>
                                        </p:tgtEl>
                                        <p:attrNameLst>
                                          <p:attrName>style.visibility</p:attrName>
                                        </p:attrNameLst>
                                      </p:cBhvr>
                                      <p:to>
                                        <p:strVal val="visible"/>
                                      </p:to>
                                    </p:set>
                                    <p:anim calcmode="lin" valueType="num">
                                      <p:cBhvr additive="base">
                                        <p:cTn id="350" dur="300" fill="hold"/>
                                        <p:tgtEl>
                                          <p:spTgt spid="44"/>
                                        </p:tgtEl>
                                        <p:attrNameLst>
                                          <p:attrName>ppt_x</p:attrName>
                                        </p:attrNameLst>
                                      </p:cBhvr>
                                      <p:tavLst>
                                        <p:tav tm="0">
                                          <p:val>
                                            <p:strVal val="0-#ppt_w/2"/>
                                          </p:val>
                                        </p:tav>
                                        <p:tav tm="100000">
                                          <p:val>
                                            <p:strVal val="#ppt_x"/>
                                          </p:val>
                                        </p:tav>
                                      </p:tavLst>
                                    </p:anim>
                                    <p:anim calcmode="lin" valueType="num">
                                      <p:cBhvr additive="base">
                                        <p:cTn id="351" dur="300" fill="hold"/>
                                        <p:tgtEl>
                                          <p:spTgt spid="44"/>
                                        </p:tgtEl>
                                        <p:attrNameLst>
                                          <p:attrName>ppt_y</p:attrName>
                                        </p:attrNameLst>
                                      </p:cBhvr>
                                      <p:tavLst>
                                        <p:tav tm="0">
                                          <p:val>
                                            <p:strVal val="#ppt_y"/>
                                          </p:val>
                                        </p:tav>
                                        <p:tav tm="100000">
                                          <p:val>
                                            <p:strVal val="#ppt_y"/>
                                          </p:val>
                                        </p:tav>
                                      </p:tavLst>
                                    </p:anim>
                                  </p:childTnLst>
                                </p:cTn>
                              </p:par>
                              <p:par>
                                <p:cTn id="352" presetID="29" presetClass="exit" presetSubtype="0" fill="hold" grpId="1" nodeType="withEffect">
                                  <p:stCondLst>
                                    <p:cond delay="200"/>
                                  </p:stCondLst>
                                  <p:childTnLst>
                                    <p:anim calcmode="lin" valueType="num">
                                      <p:cBhvr>
                                        <p:cTn id="353" dur="1000"/>
                                        <p:tgtEl>
                                          <p:spTgt spid="44"/>
                                        </p:tgtEl>
                                        <p:attrNameLst>
                                          <p:attrName>ppt_x</p:attrName>
                                        </p:attrNameLst>
                                      </p:cBhvr>
                                      <p:tavLst>
                                        <p:tav tm="0">
                                          <p:val>
                                            <p:strVal val="ppt_x"/>
                                          </p:val>
                                        </p:tav>
                                        <p:tav tm="100000">
                                          <p:val>
                                            <p:strVal val="ppt_x-.2"/>
                                          </p:val>
                                        </p:tav>
                                      </p:tavLst>
                                    </p:anim>
                                    <p:anim calcmode="lin" valueType="num">
                                      <p:cBhvr>
                                        <p:cTn id="354" dur="1000"/>
                                        <p:tgtEl>
                                          <p:spTgt spid="44"/>
                                        </p:tgtEl>
                                        <p:attrNameLst>
                                          <p:attrName>ppt_y</p:attrName>
                                        </p:attrNameLst>
                                      </p:cBhvr>
                                      <p:tavLst>
                                        <p:tav tm="0">
                                          <p:val>
                                            <p:strVal val="ppt_y"/>
                                          </p:val>
                                        </p:tav>
                                        <p:tav tm="100000">
                                          <p:val>
                                            <p:strVal val="ppt_y"/>
                                          </p:val>
                                        </p:tav>
                                      </p:tavLst>
                                    </p:anim>
                                    <p:animEffect transition="out" filter="fade">
                                      <p:cBhvr>
                                        <p:cTn id="355" dur="1000"/>
                                        <p:tgtEl>
                                          <p:spTgt spid="44"/>
                                        </p:tgtEl>
                                      </p:cBhvr>
                                    </p:animEffect>
                                    <p:set>
                                      <p:cBhvr>
                                        <p:cTn id="356" dur="1" fill="hold">
                                          <p:stCondLst>
                                            <p:cond delay="999"/>
                                          </p:stCondLst>
                                        </p:cTn>
                                        <p:tgtEl>
                                          <p:spTgt spid="44"/>
                                        </p:tgtEl>
                                        <p:attrNameLst>
                                          <p:attrName>style.visibility</p:attrName>
                                        </p:attrNameLst>
                                      </p:cBhvr>
                                      <p:to>
                                        <p:strVal val="hidden"/>
                                      </p:to>
                                    </p:set>
                                  </p:childTnLst>
                                </p:cTn>
                              </p:par>
                              <p:par>
                                <p:cTn id="357" presetID="2" presetClass="entr" presetSubtype="8" fill="hold" grpId="0" nodeType="withEffect">
                                  <p:stCondLst>
                                    <p:cond delay="300"/>
                                  </p:stCondLst>
                                  <p:childTnLst>
                                    <p:set>
                                      <p:cBhvr>
                                        <p:cTn id="358" dur="1" fill="hold">
                                          <p:stCondLst>
                                            <p:cond delay="0"/>
                                          </p:stCondLst>
                                        </p:cTn>
                                        <p:tgtEl>
                                          <p:spTgt spid="45"/>
                                        </p:tgtEl>
                                        <p:attrNameLst>
                                          <p:attrName>style.visibility</p:attrName>
                                        </p:attrNameLst>
                                      </p:cBhvr>
                                      <p:to>
                                        <p:strVal val="visible"/>
                                      </p:to>
                                    </p:set>
                                    <p:anim calcmode="lin" valueType="num">
                                      <p:cBhvr additive="base">
                                        <p:cTn id="359" dur="300" fill="hold"/>
                                        <p:tgtEl>
                                          <p:spTgt spid="45"/>
                                        </p:tgtEl>
                                        <p:attrNameLst>
                                          <p:attrName>ppt_x</p:attrName>
                                        </p:attrNameLst>
                                      </p:cBhvr>
                                      <p:tavLst>
                                        <p:tav tm="0">
                                          <p:val>
                                            <p:strVal val="0-#ppt_w/2"/>
                                          </p:val>
                                        </p:tav>
                                        <p:tav tm="100000">
                                          <p:val>
                                            <p:strVal val="#ppt_x"/>
                                          </p:val>
                                        </p:tav>
                                      </p:tavLst>
                                    </p:anim>
                                    <p:anim calcmode="lin" valueType="num">
                                      <p:cBhvr additive="base">
                                        <p:cTn id="360" dur="300" fill="hold"/>
                                        <p:tgtEl>
                                          <p:spTgt spid="45"/>
                                        </p:tgtEl>
                                        <p:attrNameLst>
                                          <p:attrName>ppt_y</p:attrName>
                                        </p:attrNameLst>
                                      </p:cBhvr>
                                      <p:tavLst>
                                        <p:tav tm="0">
                                          <p:val>
                                            <p:strVal val="#ppt_y"/>
                                          </p:val>
                                        </p:tav>
                                        <p:tav tm="100000">
                                          <p:val>
                                            <p:strVal val="#ppt_y"/>
                                          </p:val>
                                        </p:tav>
                                      </p:tavLst>
                                    </p:anim>
                                  </p:childTnLst>
                                </p:cTn>
                              </p:par>
                              <p:par>
                                <p:cTn id="361" presetID="29" presetClass="exit" presetSubtype="0" fill="hold" grpId="1" nodeType="withEffect">
                                  <p:stCondLst>
                                    <p:cond delay="300"/>
                                  </p:stCondLst>
                                  <p:childTnLst>
                                    <p:anim calcmode="lin" valueType="num">
                                      <p:cBhvr>
                                        <p:cTn id="362" dur="1000"/>
                                        <p:tgtEl>
                                          <p:spTgt spid="45"/>
                                        </p:tgtEl>
                                        <p:attrNameLst>
                                          <p:attrName>ppt_x</p:attrName>
                                        </p:attrNameLst>
                                      </p:cBhvr>
                                      <p:tavLst>
                                        <p:tav tm="0">
                                          <p:val>
                                            <p:strVal val="ppt_x"/>
                                          </p:val>
                                        </p:tav>
                                        <p:tav tm="100000">
                                          <p:val>
                                            <p:strVal val="ppt_x-.2"/>
                                          </p:val>
                                        </p:tav>
                                      </p:tavLst>
                                    </p:anim>
                                    <p:anim calcmode="lin" valueType="num">
                                      <p:cBhvr>
                                        <p:cTn id="363" dur="1000"/>
                                        <p:tgtEl>
                                          <p:spTgt spid="45"/>
                                        </p:tgtEl>
                                        <p:attrNameLst>
                                          <p:attrName>ppt_y</p:attrName>
                                        </p:attrNameLst>
                                      </p:cBhvr>
                                      <p:tavLst>
                                        <p:tav tm="0">
                                          <p:val>
                                            <p:strVal val="ppt_y"/>
                                          </p:val>
                                        </p:tav>
                                        <p:tav tm="100000">
                                          <p:val>
                                            <p:strVal val="ppt_y"/>
                                          </p:val>
                                        </p:tav>
                                      </p:tavLst>
                                    </p:anim>
                                    <p:animEffect transition="out" filter="fade">
                                      <p:cBhvr>
                                        <p:cTn id="364" dur="1000"/>
                                        <p:tgtEl>
                                          <p:spTgt spid="45"/>
                                        </p:tgtEl>
                                      </p:cBhvr>
                                    </p:animEffect>
                                    <p:set>
                                      <p:cBhvr>
                                        <p:cTn id="365" dur="1" fill="hold">
                                          <p:stCondLst>
                                            <p:cond delay="999"/>
                                          </p:stCondLst>
                                        </p:cTn>
                                        <p:tgtEl>
                                          <p:spTgt spid="45"/>
                                        </p:tgtEl>
                                        <p:attrNameLst>
                                          <p:attrName>style.visibility</p:attrName>
                                        </p:attrNameLst>
                                      </p:cBhvr>
                                      <p:to>
                                        <p:strVal val="hidden"/>
                                      </p:to>
                                    </p:set>
                                  </p:childTnLst>
                                </p:cTn>
                              </p:par>
                              <p:par>
                                <p:cTn id="366" presetID="2" presetClass="entr" presetSubtype="8" fill="hold" grpId="0" nodeType="withEffect">
                                  <p:stCondLst>
                                    <p:cond delay="400"/>
                                  </p:stCondLst>
                                  <p:childTnLst>
                                    <p:set>
                                      <p:cBhvr>
                                        <p:cTn id="367" dur="1" fill="hold">
                                          <p:stCondLst>
                                            <p:cond delay="0"/>
                                          </p:stCondLst>
                                        </p:cTn>
                                        <p:tgtEl>
                                          <p:spTgt spid="46"/>
                                        </p:tgtEl>
                                        <p:attrNameLst>
                                          <p:attrName>style.visibility</p:attrName>
                                        </p:attrNameLst>
                                      </p:cBhvr>
                                      <p:to>
                                        <p:strVal val="visible"/>
                                      </p:to>
                                    </p:set>
                                    <p:anim calcmode="lin" valueType="num">
                                      <p:cBhvr additive="base">
                                        <p:cTn id="368" dur="300" fill="hold"/>
                                        <p:tgtEl>
                                          <p:spTgt spid="46"/>
                                        </p:tgtEl>
                                        <p:attrNameLst>
                                          <p:attrName>ppt_x</p:attrName>
                                        </p:attrNameLst>
                                      </p:cBhvr>
                                      <p:tavLst>
                                        <p:tav tm="0">
                                          <p:val>
                                            <p:strVal val="0-#ppt_w/2"/>
                                          </p:val>
                                        </p:tav>
                                        <p:tav tm="100000">
                                          <p:val>
                                            <p:strVal val="#ppt_x"/>
                                          </p:val>
                                        </p:tav>
                                      </p:tavLst>
                                    </p:anim>
                                    <p:anim calcmode="lin" valueType="num">
                                      <p:cBhvr additive="base">
                                        <p:cTn id="369" dur="300" fill="hold"/>
                                        <p:tgtEl>
                                          <p:spTgt spid="46"/>
                                        </p:tgtEl>
                                        <p:attrNameLst>
                                          <p:attrName>ppt_y</p:attrName>
                                        </p:attrNameLst>
                                      </p:cBhvr>
                                      <p:tavLst>
                                        <p:tav tm="0">
                                          <p:val>
                                            <p:strVal val="#ppt_y"/>
                                          </p:val>
                                        </p:tav>
                                        <p:tav tm="100000">
                                          <p:val>
                                            <p:strVal val="#ppt_y"/>
                                          </p:val>
                                        </p:tav>
                                      </p:tavLst>
                                    </p:anim>
                                  </p:childTnLst>
                                </p:cTn>
                              </p:par>
                              <p:par>
                                <p:cTn id="370" presetID="29" presetClass="exit" presetSubtype="0" fill="hold" grpId="1" nodeType="withEffect">
                                  <p:stCondLst>
                                    <p:cond delay="400"/>
                                  </p:stCondLst>
                                  <p:childTnLst>
                                    <p:anim calcmode="lin" valueType="num">
                                      <p:cBhvr>
                                        <p:cTn id="371" dur="1000"/>
                                        <p:tgtEl>
                                          <p:spTgt spid="46"/>
                                        </p:tgtEl>
                                        <p:attrNameLst>
                                          <p:attrName>ppt_x</p:attrName>
                                        </p:attrNameLst>
                                      </p:cBhvr>
                                      <p:tavLst>
                                        <p:tav tm="0">
                                          <p:val>
                                            <p:strVal val="ppt_x"/>
                                          </p:val>
                                        </p:tav>
                                        <p:tav tm="100000">
                                          <p:val>
                                            <p:strVal val="ppt_x-.2"/>
                                          </p:val>
                                        </p:tav>
                                      </p:tavLst>
                                    </p:anim>
                                    <p:anim calcmode="lin" valueType="num">
                                      <p:cBhvr>
                                        <p:cTn id="372" dur="1000"/>
                                        <p:tgtEl>
                                          <p:spTgt spid="46"/>
                                        </p:tgtEl>
                                        <p:attrNameLst>
                                          <p:attrName>ppt_y</p:attrName>
                                        </p:attrNameLst>
                                      </p:cBhvr>
                                      <p:tavLst>
                                        <p:tav tm="0">
                                          <p:val>
                                            <p:strVal val="ppt_y"/>
                                          </p:val>
                                        </p:tav>
                                        <p:tav tm="100000">
                                          <p:val>
                                            <p:strVal val="ppt_y"/>
                                          </p:val>
                                        </p:tav>
                                      </p:tavLst>
                                    </p:anim>
                                    <p:animEffect transition="out" filter="fade">
                                      <p:cBhvr>
                                        <p:cTn id="373" dur="1000"/>
                                        <p:tgtEl>
                                          <p:spTgt spid="46"/>
                                        </p:tgtEl>
                                      </p:cBhvr>
                                    </p:animEffect>
                                    <p:set>
                                      <p:cBhvr>
                                        <p:cTn id="374" dur="1" fill="hold">
                                          <p:stCondLst>
                                            <p:cond delay="999"/>
                                          </p:stCondLst>
                                        </p:cTn>
                                        <p:tgtEl>
                                          <p:spTgt spid="46"/>
                                        </p:tgtEl>
                                        <p:attrNameLst>
                                          <p:attrName>style.visibility</p:attrName>
                                        </p:attrNameLst>
                                      </p:cBhvr>
                                      <p:to>
                                        <p:strVal val="hidden"/>
                                      </p:to>
                                    </p:set>
                                  </p:childTnLst>
                                </p:cTn>
                              </p:par>
                              <p:par>
                                <p:cTn id="375" presetID="6" presetClass="emph" presetSubtype="0" repeatCount="3000" accel="50000" decel="50000" autoRev="1" fill="hold" grpId="1" nodeType="withEffect">
                                  <p:stCondLst>
                                    <p:cond delay="0"/>
                                  </p:stCondLst>
                                  <p:childTnLst>
                                    <p:animScale>
                                      <p:cBhvr>
                                        <p:cTn id="376" dur="200" fill="hold"/>
                                        <p:tgtEl>
                                          <p:spTgt spid="5"/>
                                        </p:tgtEl>
                                      </p:cBhvr>
                                      <p:by x="110000" y="110000"/>
                                    </p:animScale>
                                  </p:childTnLst>
                                </p:cTn>
                              </p:par>
                            </p:childTnLst>
                          </p:cTn>
                        </p:par>
                        <p:par>
                          <p:cTn id="377" fill="hold">
                            <p:stCondLst>
                              <p:cond delay="2100"/>
                            </p:stCondLst>
                            <p:childTnLst>
                              <p:par>
                                <p:cTn id="378" presetID="10" presetClass="entr" presetSubtype="0" fill="hold" nodeType="afterEffect">
                                  <p:stCondLst>
                                    <p:cond delay="0"/>
                                  </p:stCondLst>
                                  <p:childTnLst>
                                    <p:set>
                                      <p:cBhvr>
                                        <p:cTn id="379" dur="1" fill="hold">
                                          <p:stCondLst>
                                            <p:cond delay="0"/>
                                          </p:stCondLst>
                                        </p:cTn>
                                        <p:tgtEl>
                                          <p:spTgt spid="50"/>
                                        </p:tgtEl>
                                        <p:attrNameLst>
                                          <p:attrName>style.visibility</p:attrName>
                                        </p:attrNameLst>
                                      </p:cBhvr>
                                      <p:to>
                                        <p:strVal val="visible"/>
                                      </p:to>
                                    </p:set>
                                    <p:animEffect transition="in" filter="fade">
                                      <p:cBhvr>
                                        <p:cTn id="380" dur="500"/>
                                        <p:tgtEl>
                                          <p:spTgt spid="50"/>
                                        </p:tgtEl>
                                      </p:cBhvr>
                                    </p:animEffect>
                                  </p:childTnLst>
                                </p:cTn>
                              </p:par>
                              <p:par>
                                <p:cTn id="381" presetID="10" presetClass="entr" presetSubtype="0" fill="hold" nodeType="withEffect">
                                  <p:stCondLst>
                                    <p:cond delay="0"/>
                                  </p:stCondLst>
                                  <p:childTnLst>
                                    <p:set>
                                      <p:cBhvr>
                                        <p:cTn id="382" dur="1" fill="hold">
                                          <p:stCondLst>
                                            <p:cond delay="0"/>
                                          </p:stCondLst>
                                        </p:cTn>
                                        <p:tgtEl>
                                          <p:spTgt spid="47"/>
                                        </p:tgtEl>
                                        <p:attrNameLst>
                                          <p:attrName>style.visibility</p:attrName>
                                        </p:attrNameLst>
                                      </p:cBhvr>
                                      <p:to>
                                        <p:strVal val="visible"/>
                                      </p:to>
                                    </p:set>
                                    <p:animEffect transition="in" filter="fade">
                                      <p:cBhvr>
                                        <p:cTn id="383" dur="500"/>
                                        <p:tgtEl>
                                          <p:spTgt spid="47"/>
                                        </p:tgtEl>
                                      </p:cBhvr>
                                    </p:animEffect>
                                  </p:childTnLst>
                                </p:cTn>
                              </p:par>
                              <p:par>
                                <p:cTn id="384" presetID="10" presetClass="entr" presetSubtype="0" fill="hold" nodeType="withEffect">
                                  <p:stCondLst>
                                    <p:cond delay="250"/>
                                  </p:stCondLst>
                                  <p:childTnLst>
                                    <p:set>
                                      <p:cBhvr>
                                        <p:cTn id="385" dur="1" fill="hold">
                                          <p:stCondLst>
                                            <p:cond delay="0"/>
                                          </p:stCondLst>
                                        </p:cTn>
                                        <p:tgtEl>
                                          <p:spTgt spid="56"/>
                                        </p:tgtEl>
                                        <p:attrNameLst>
                                          <p:attrName>style.visibility</p:attrName>
                                        </p:attrNameLst>
                                      </p:cBhvr>
                                      <p:to>
                                        <p:strVal val="visible"/>
                                      </p:to>
                                    </p:set>
                                    <p:animEffect transition="in" filter="fade">
                                      <p:cBhvr>
                                        <p:cTn id="386" dur="500"/>
                                        <p:tgtEl>
                                          <p:spTgt spid="56"/>
                                        </p:tgtEl>
                                      </p:cBhvr>
                                    </p:animEffect>
                                  </p:childTnLst>
                                </p:cTn>
                              </p:par>
                              <p:par>
                                <p:cTn id="387" presetID="10" presetClass="entr" presetSubtype="0" fill="hold" nodeType="withEffect">
                                  <p:stCondLst>
                                    <p:cond delay="250"/>
                                  </p:stCondLst>
                                  <p:childTnLst>
                                    <p:set>
                                      <p:cBhvr>
                                        <p:cTn id="388" dur="1" fill="hold">
                                          <p:stCondLst>
                                            <p:cond delay="0"/>
                                          </p:stCondLst>
                                        </p:cTn>
                                        <p:tgtEl>
                                          <p:spTgt spid="53"/>
                                        </p:tgtEl>
                                        <p:attrNameLst>
                                          <p:attrName>style.visibility</p:attrName>
                                        </p:attrNameLst>
                                      </p:cBhvr>
                                      <p:to>
                                        <p:strVal val="visible"/>
                                      </p:to>
                                    </p:set>
                                    <p:animEffect transition="in" filter="fade">
                                      <p:cBhvr>
                                        <p:cTn id="389" dur="500"/>
                                        <p:tgtEl>
                                          <p:spTgt spid="53"/>
                                        </p:tgtEl>
                                      </p:cBhvr>
                                    </p:animEffect>
                                  </p:childTnLst>
                                </p:cTn>
                              </p:par>
                              <p:par>
                                <p:cTn id="390" presetID="10" presetClass="entr" presetSubtype="0" fill="hold" nodeType="withEffect">
                                  <p:stCondLst>
                                    <p:cond delay="500"/>
                                  </p:stCondLst>
                                  <p:childTnLst>
                                    <p:set>
                                      <p:cBhvr>
                                        <p:cTn id="391" dur="1" fill="hold">
                                          <p:stCondLst>
                                            <p:cond delay="0"/>
                                          </p:stCondLst>
                                        </p:cTn>
                                        <p:tgtEl>
                                          <p:spTgt spid="62"/>
                                        </p:tgtEl>
                                        <p:attrNameLst>
                                          <p:attrName>style.visibility</p:attrName>
                                        </p:attrNameLst>
                                      </p:cBhvr>
                                      <p:to>
                                        <p:strVal val="visible"/>
                                      </p:to>
                                    </p:set>
                                    <p:animEffect transition="in" filter="fade">
                                      <p:cBhvr>
                                        <p:cTn id="392" dur="500"/>
                                        <p:tgtEl>
                                          <p:spTgt spid="62"/>
                                        </p:tgtEl>
                                      </p:cBhvr>
                                    </p:animEffect>
                                  </p:childTnLst>
                                </p:cTn>
                              </p:par>
                              <p:par>
                                <p:cTn id="393" presetID="10" presetClass="entr" presetSubtype="0" fill="hold" nodeType="withEffect">
                                  <p:stCondLst>
                                    <p:cond delay="500"/>
                                  </p:stCondLst>
                                  <p:childTnLst>
                                    <p:set>
                                      <p:cBhvr>
                                        <p:cTn id="394" dur="1" fill="hold">
                                          <p:stCondLst>
                                            <p:cond delay="0"/>
                                          </p:stCondLst>
                                        </p:cTn>
                                        <p:tgtEl>
                                          <p:spTgt spid="59"/>
                                        </p:tgtEl>
                                        <p:attrNameLst>
                                          <p:attrName>style.visibility</p:attrName>
                                        </p:attrNameLst>
                                      </p:cBhvr>
                                      <p:to>
                                        <p:strVal val="visible"/>
                                      </p:to>
                                    </p:set>
                                    <p:animEffect transition="in" filter="fade">
                                      <p:cBhvr>
                                        <p:cTn id="395" dur="500"/>
                                        <p:tgtEl>
                                          <p:spTgt spid="59"/>
                                        </p:tgtEl>
                                      </p:cBhvr>
                                    </p:animEffect>
                                  </p:childTnLst>
                                </p:cTn>
                              </p:par>
                              <p:par>
                                <p:cTn id="396" presetID="10" presetClass="exit" presetSubtype="0" fill="hold" grpId="2" nodeType="withEffect">
                                  <p:stCondLst>
                                    <p:cond delay="0"/>
                                  </p:stCondLst>
                                  <p:childTnLst>
                                    <p:animEffect transition="out" filter="fade">
                                      <p:cBhvr>
                                        <p:cTn id="397" dur="500"/>
                                        <p:tgtEl>
                                          <p:spTgt spid="5"/>
                                        </p:tgtEl>
                                      </p:cBhvr>
                                    </p:animEffect>
                                    <p:set>
                                      <p:cBhvr>
                                        <p:cTn id="39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成果形式</a:t>
            </a:r>
            <a:endParaRPr lang="zh-CN" altLang="en-US" b="1" dirty="0">
              <a:latin typeface="微软雅黑" pitchFamily="34" charset="-122"/>
              <a:ea typeface="微软雅黑" pitchFamily="34" charset="-122"/>
            </a:endParaRPr>
          </a:p>
        </p:txBody>
      </p:sp>
      <p:sp>
        <p:nvSpPr>
          <p:cNvPr id="5" name="Freeform 18"/>
          <p:cNvSpPr>
            <a:spLocks/>
          </p:cNvSpPr>
          <p:nvPr/>
        </p:nvSpPr>
        <p:spPr bwMode="auto">
          <a:xfrm>
            <a:off x="1464625" y="2367360"/>
            <a:ext cx="2291309" cy="1007161"/>
          </a:xfrm>
          <a:custGeom>
            <a:avLst/>
            <a:gdLst>
              <a:gd name="T0" fmla="*/ 0 w 690"/>
              <a:gd name="T1" fmla="*/ 190 h 254"/>
              <a:gd name="T2" fmla="*/ 0 w 690"/>
              <a:gd name="T3" fmla="*/ 190 h 254"/>
              <a:gd name="T4" fmla="*/ 0 w 690"/>
              <a:gd name="T5" fmla="*/ 62 h 254"/>
              <a:gd name="T6" fmla="*/ 618 w 690"/>
              <a:gd name="T7" fmla="*/ 62 h 254"/>
              <a:gd name="T8" fmla="*/ 618 w 690"/>
              <a:gd name="T9" fmla="*/ 0 h 254"/>
              <a:gd name="T10" fmla="*/ 689 w 690"/>
              <a:gd name="T11" fmla="*/ 128 h 254"/>
              <a:gd name="T12" fmla="*/ 618 w 690"/>
              <a:gd name="T13" fmla="*/ 253 h 254"/>
              <a:gd name="T14" fmla="*/ 618 w 690"/>
              <a:gd name="T15" fmla="*/ 190 h 254"/>
              <a:gd name="T16" fmla="*/ 0 w 690"/>
              <a:gd name="T17" fmla="*/ 19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254">
                <a:moveTo>
                  <a:pt x="0" y="190"/>
                </a:moveTo>
                <a:lnTo>
                  <a:pt x="0" y="190"/>
                </a:lnTo>
                <a:lnTo>
                  <a:pt x="0" y="62"/>
                </a:lnTo>
                <a:lnTo>
                  <a:pt x="618" y="62"/>
                </a:lnTo>
                <a:lnTo>
                  <a:pt x="618" y="0"/>
                </a:lnTo>
                <a:lnTo>
                  <a:pt x="689" y="128"/>
                </a:lnTo>
                <a:lnTo>
                  <a:pt x="618" y="253"/>
                </a:lnTo>
                <a:lnTo>
                  <a:pt x="618" y="190"/>
                </a:lnTo>
                <a:lnTo>
                  <a:pt x="0" y="190"/>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FFFFF"/>
              </a:solidFill>
              <a:latin typeface="微软雅黑" pitchFamily="34" charset="-122"/>
              <a:ea typeface="微软雅黑" pitchFamily="34" charset="-122"/>
            </a:endParaRPr>
          </a:p>
        </p:txBody>
      </p:sp>
      <p:sp>
        <p:nvSpPr>
          <p:cNvPr id="6" name="Freeform 19"/>
          <p:cNvSpPr>
            <a:spLocks/>
          </p:cNvSpPr>
          <p:nvPr/>
        </p:nvSpPr>
        <p:spPr bwMode="auto">
          <a:xfrm>
            <a:off x="1464625" y="1070740"/>
            <a:ext cx="2965419" cy="1102325"/>
          </a:xfrm>
          <a:custGeom>
            <a:avLst/>
            <a:gdLst>
              <a:gd name="T0" fmla="*/ 0 w 893"/>
              <a:gd name="T1" fmla="*/ 0 h 278"/>
              <a:gd name="T2" fmla="*/ 0 w 893"/>
              <a:gd name="T3" fmla="*/ 0 h 278"/>
              <a:gd name="T4" fmla="*/ 696 w 893"/>
              <a:gd name="T5" fmla="*/ 0 h 278"/>
              <a:gd name="T6" fmla="*/ 838 w 893"/>
              <a:gd name="T7" fmla="*/ 155 h 278"/>
              <a:gd name="T8" fmla="*/ 892 w 893"/>
              <a:gd name="T9" fmla="*/ 112 h 278"/>
              <a:gd name="T10" fmla="*/ 835 w 893"/>
              <a:gd name="T11" fmla="*/ 244 h 278"/>
              <a:gd name="T12" fmla="*/ 686 w 893"/>
              <a:gd name="T13" fmla="*/ 277 h 278"/>
              <a:gd name="T14" fmla="*/ 735 w 893"/>
              <a:gd name="T15" fmla="*/ 237 h 278"/>
              <a:gd name="T16" fmla="*/ 639 w 893"/>
              <a:gd name="T17" fmla="*/ 135 h 278"/>
              <a:gd name="T18" fmla="*/ 0 w 893"/>
              <a:gd name="T19" fmla="*/ 135 h 278"/>
              <a:gd name="T20" fmla="*/ 0 w 893"/>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0" y="0"/>
                </a:moveTo>
                <a:lnTo>
                  <a:pt x="0" y="0"/>
                </a:lnTo>
                <a:lnTo>
                  <a:pt x="696" y="0"/>
                </a:lnTo>
                <a:lnTo>
                  <a:pt x="838" y="155"/>
                </a:lnTo>
                <a:lnTo>
                  <a:pt x="892" y="112"/>
                </a:lnTo>
                <a:lnTo>
                  <a:pt x="835" y="244"/>
                </a:lnTo>
                <a:lnTo>
                  <a:pt x="686" y="277"/>
                </a:lnTo>
                <a:lnTo>
                  <a:pt x="735" y="237"/>
                </a:lnTo>
                <a:lnTo>
                  <a:pt x="639" y="135"/>
                </a:lnTo>
                <a:lnTo>
                  <a:pt x="0" y="135"/>
                </a:lnTo>
                <a:lnTo>
                  <a:pt x="0" y="0"/>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FFFFF"/>
              </a:solidFill>
              <a:latin typeface="微软雅黑" pitchFamily="34" charset="-122"/>
              <a:ea typeface="微软雅黑" pitchFamily="34" charset="-122"/>
            </a:endParaRPr>
          </a:p>
        </p:txBody>
      </p:sp>
      <p:sp>
        <p:nvSpPr>
          <p:cNvPr id="7" name="Freeform 20"/>
          <p:cNvSpPr>
            <a:spLocks/>
          </p:cNvSpPr>
          <p:nvPr/>
        </p:nvSpPr>
        <p:spPr bwMode="auto">
          <a:xfrm>
            <a:off x="4981285" y="1070740"/>
            <a:ext cx="2965419" cy="1102325"/>
          </a:xfrm>
          <a:custGeom>
            <a:avLst/>
            <a:gdLst>
              <a:gd name="T0" fmla="*/ 892 w 893"/>
              <a:gd name="T1" fmla="*/ 0 h 278"/>
              <a:gd name="T2" fmla="*/ 892 w 893"/>
              <a:gd name="T3" fmla="*/ 0 h 278"/>
              <a:gd name="T4" fmla="*/ 195 w 893"/>
              <a:gd name="T5" fmla="*/ 0 h 278"/>
              <a:gd name="T6" fmla="*/ 53 w 893"/>
              <a:gd name="T7" fmla="*/ 155 h 278"/>
              <a:gd name="T8" fmla="*/ 0 w 893"/>
              <a:gd name="T9" fmla="*/ 112 h 278"/>
              <a:gd name="T10" fmla="*/ 57 w 893"/>
              <a:gd name="T11" fmla="*/ 244 h 278"/>
              <a:gd name="T12" fmla="*/ 206 w 893"/>
              <a:gd name="T13" fmla="*/ 277 h 278"/>
              <a:gd name="T14" fmla="*/ 156 w 893"/>
              <a:gd name="T15" fmla="*/ 237 h 278"/>
              <a:gd name="T16" fmla="*/ 252 w 893"/>
              <a:gd name="T17" fmla="*/ 135 h 278"/>
              <a:gd name="T18" fmla="*/ 892 w 893"/>
              <a:gd name="T19" fmla="*/ 135 h 278"/>
              <a:gd name="T20" fmla="*/ 892 w 893"/>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892" y="0"/>
                </a:moveTo>
                <a:lnTo>
                  <a:pt x="892" y="0"/>
                </a:lnTo>
                <a:lnTo>
                  <a:pt x="195" y="0"/>
                </a:lnTo>
                <a:lnTo>
                  <a:pt x="53" y="155"/>
                </a:lnTo>
                <a:lnTo>
                  <a:pt x="0" y="112"/>
                </a:lnTo>
                <a:lnTo>
                  <a:pt x="57" y="244"/>
                </a:lnTo>
                <a:lnTo>
                  <a:pt x="206" y="277"/>
                </a:lnTo>
                <a:lnTo>
                  <a:pt x="156" y="237"/>
                </a:lnTo>
                <a:lnTo>
                  <a:pt x="252" y="135"/>
                </a:lnTo>
                <a:lnTo>
                  <a:pt x="892" y="135"/>
                </a:lnTo>
                <a:lnTo>
                  <a:pt x="892" y="0"/>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FFFFF"/>
              </a:solidFill>
              <a:latin typeface="微软雅黑" pitchFamily="34" charset="-122"/>
              <a:ea typeface="微软雅黑" pitchFamily="34" charset="-122"/>
            </a:endParaRPr>
          </a:p>
        </p:txBody>
      </p:sp>
      <p:sp>
        <p:nvSpPr>
          <p:cNvPr id="9" name="Freeform 21"/>
          <p:cNvSpPr>
            <a:spLocks/>
          </p:cNvSpPr>
          <p:nvPr/>
        </p:nvSpPr>
        <p:spPr bwMode="auto">
          <a:xfrm>
            <a:off x="1464625" y="3568815"/>
            <a:ext cx="2965419" cy="1102325"/>
          </a:xfrm>
          <a:custGeom>
            <a:avLst/>
            <a:gdLst>
              <a:gd name="T0" fmla="*/ 0 w 893"/>
              <a:gd name="T1" fmla="*/ 277 h 278"/>
              <a:gd name="T2" fmla="*/ 0 w 893"/>
              <a:gd name="T3" fmla="*/ 277 h 278"/>
              <a:gd name="T4" fmla="*/ 696 w 893"/>
              <a:gd name="T5" fmla="*/ 277 h 278"/>
              <a:gd name="T6" fmla="*/ 838 w 893"/>
              <a:gd name="T7" fmla="*/ 125 h 278"/>
              <a:gd name="T8" fmla="*/ 892 w 893"/>
              <a:gd name="T9" fmla="*/ 165 h 278"/>
              <a:gd name="T10" fmla="*/ 835 w 893"/>
              <a:gd name="T11" fmla="*/ 33 h 278"/>
              <a:gd name="T12" fmla="*/ 686 w 893"/>
              <a:gd name="T13" fmla="*/ 0 h 278"/>
              <a:gd name="T14" fmla="*/ 735 w 893"/>
              <a:gd name="T15" fmla="*/ 40 h 278"/>
              <a:gd name="T16" fmla="*/ 639 w 893"/>
              <a:gd name="T17" fmla="*/ 142 h 278"/>
              <a:gd name="T18" fmla="*/ 0 w 893"/>
              <a:gd name="T19" fmla="*/ 142 h 278"/>
              <a:gd name="T20" fmla="*/ 0 w 893"/>
              <a:gd name="T21"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0" y="277"/>
                </a:moveTo>
                <a:lnTo>
                  <a:pt x="0" y="277"/>
                </a:lnTo>
                <a:lnTo>
                  <a:pt x="696" y="277"/>
                </a:lnTo>
                <a:lnTo>
                  <a:pt x="838" y="125"/>
                </a:lnTo>
                <a:lnTo>
                  <a:pt x="892" y="165"/>
                </a:lnTo>
                <a:lnTo>
                  <a:pt x="835" y="33"/>
                </a:lnTo>
                <a:lnTo>
                  <a:pt x="686" y="0"/>
                </a:lnTo>
                <a:lnTo>
                  <a:pt x="735" y="40"/>
                </a:lnTo>
                <a:lnTo>
                  <a:pt x="639" y="142"/>
                </a:lnTo>
                <a:lnTo>
                  <a:pt x="0" y="142"/>
                </a:lnTo>
                <a:lnTo>
                  <a:pt x="0" y="277"/>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FFFFF"/>
              </a:solidFill>
              <a:latin typeface="微软雅黑" pitchFamily="34" charset="-122"/>
              <a:ea typeface="微软雅黑" pitchFamily="34" charset="-122"/>
            </a:endParaRPr>
          </a:p>
        </p:txBody>
      </p:sp>
      <p:sp>
        <p:nvSpPr>
          <p:cNvPr id="10" name="Freeform 22"/>
          <p:cNvSpPr>
            <a:spLocks/>
          </p:cNvSpPr>
          <p:nvPr/>
        </p:nvSpPr>
        <p:spPr bwMode="auto">
          <a:xfrm>
            <a:off x="4981285" y="3568815"/>
            <a:ext cx="2965419" cy="1102325"/>
          </a:xfrm>
          <a:custGeom>
            <a:avLst/>
            <a:gdLst>
              <a:gd name="T0" fmla="*/ 892 w 893"/>
              <a:gd name="T1" fmla="*/ 277 h 278"/>
              <a:gd name="T2" fmla="*/ 892 w 893"/>
              <a:gd name="T3" fmla="*/ 277 h 278"/>
              <a:gd name="T4" fmla="*/ 195 w 893"/>
              <a:gd name="T5" fmla="*/ 277 h 278"/>
              <a:gd name="T6" fmla="*/ 53 w 893"/>
              <a:gd name="T7" fmla="*/ 125 h 278"/>
              <a:gd name="T8" fmla="*/ 0 w 893"/>
              <a:gd name="T9" fmla="*/ 165 h 278"/>
              <a:gd name="T10" fmla="*/ 57 w 893"/>
              <a:gd name="T11" fmla="*/ 33 h 278"/>
              <a:gd name="T12" fmla="*/ 206 w 893"/>
              <a:gd name="T13" fmla="*/ 0 h 278"/>
              <a:gd name="T14" fmla="*/ 156 w 893"/>
              <a:gd name="T15" fmla="*/ 40 h 278"/>
              <a:gd name="T16" fmla="*/ 252 w 893"/>
              <a:gd name="T17" fmla="*/ 142 h 278"/>
              <a:gd name="T18" fmla="*/ 892 w 893"/>
              <a:gd name="T19" fmla="*/ 142 h 278"/>
              <a:gd name="T20" fmla="*/ 892 w 893"/>
              <a:gd name="T21"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892" y="277"/>
                </a:moveTo>
                <a:lnTo>
                  <a:pt x="892" y="277"/>
                </a:lnTo>
                <a:lnTo>
                  <a:pt x="195" y="277"/>
                </a:lnTo>
                <a:lnTo>
                  <a:pt x="53" y="125"/>
                </a:lnTo>
                <a:lnTo>
                  <a:pt x="0" y="165"/>
                </a:lnTo>
                <a:lnTo>
                  <a:pt x="57" y="33"/>
                </a:lnTo>
                <a:lnTo>
                  <a:pt x="206" y="0"/>
                </a:lnTo>
                <a:lnTo>
                  <a:pt x="156" y="40"/>
                </a:lnTo>
                <a:lnTo>
                  <a:pt x="252" y="142"/>
                </a:lnTo>
                <a:lnTo>
                  <a:pt x="892" y="142"/>
                </a:lnTo>
                <a:lnTo>
                  <a:pt x="892" y="277"/>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FFFFF"/>
              </a:solidFill>
              <a:latin typeface="微软雅黑" pitchFamily="34" charset="-122"/>
              <a:ea typeface="微软雅黑" pitchFamily="34" charset="-122"/>
            </a:endParaRPr>
          </a:p>
        </p:txBody>
      </p:sp>
      <p:sp>
        <p:nvSpPr>
          <p:cNvPr id="11" name="Freeform 23"/>
          <p:cNvSpPr>
            <a:spLocks/>
          </p:cNvSpPr>
          <p:nvPr/>
        </p:nvSpPr>
        <p:spPr bwMode="auto">
          <a:xfrm>
            <a:off x="5655396" y="2367360"/>
            <a:ext cx="2291309" cy="1007161"/>
          </a:xfrm>
          <a:custGeom>
            <a:avLst/>
            <a:gdLst>
              <a:gd name="T0" fmla="*/ 689 w 690"/>
              <a:gd name="T1" fmla="*/ 190 h 254"/>
              <a:gd name="T2" fmla="*/ 689 w 690"/>
              <a:gd name="T3" fmla="*/ 190 h 254"/>
              <a:gd name="T4" fmla="*/ 689 w 690"/>
              <a:gd name="T5" fmla="*/ 62 h 254"/>
              <a:gd name="T6" fmla="*/ 71 w 690"/>
              <a:gd name="T7" fmla="*/ 62 h 254"/>
              <a:gd name="T8" fmla="*/ 67 w 690"/>
              <a:gd name="T9" fmla="*/ 0 h 254"/>
              <a:gd name="T10" fmla="*/ 0 w 690"/>
              <a:gd name="T11" fmla="*/ 128 h 254"/>
              <a:gd name="T12" fmla="*/ 71 w 690"/>
              <a:gd name="T13" fmla="*/ 253 h 254"/>
              <a:gd name="T14" fmla="*/ 71 w 690"/>
              <a:gd name="T15" fmla="*/ 190 h 254"/>
              <a:gd name="T16" fmla="*/ 689 w 690"/>
              <a:gd name="T17" fmla="*/ 19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254">
                <a:moveTo>
                  <a:pt x="689" y="190"/>
                </a:moveTo>
                <a:lnTo>
                  <a:pt x="689" y="190"/>
                </a:lnTo>
                <a:lnTo>
                  <a:pt x="689" y="62"/>
                </a:lnTo>
                <a:lnTo>
                  <a:pt x="71" y="62"/>
                </a:lnTo>
                <a:lnTo>
                  <a:pt x="67" y="0"/>
                </a:lnTo>
                <a:lnTo>
                  <a:pt x="0" y="128"/>
                </a:lnTo>
                <a:lnTo>
                  <a:pt x="71" y="253"/>
                </a:lnTo>
                <a:lnTo>
                  <a:pt x="71" y="190"/>
                </a:lnTo>
                <a:lnTo>
                  <a:pt x="689" y="190"/>
                </a:lnTo>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FFFFF"/>
              </a:solidFill>
              <a:latin typeface="微软雅黑" pitchFamily="34" charset="-122"/>
              <a:ea typeface="微软雅黑" pitchFamily="34" charset="-122"/>
            </a:endParaRPr>
          </a:p>
        </p:txBody>
      </p:sp>
      <p:sp>
        <p:nvSpPr>
          <p:cNvPr id="12" name="TextBox 53"/>
          <p:cNvSpPr txBox="1">
            <a:spLocks noChangeArrowheads="1"/>
          </p:cNvSpPr>
          <p:nvPr/>
        </p:nvSpPr>
        <p:spPr bwMode="auto">
          <a:xfrm>
            <a:off x="1488134" y="1191530"/>
            <a:ext cx="23287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rgbClr val="FFFFFF"/>
                </a:solidFill>
                <a:latin typeface="微软雅黑" pitchFamily="34" charset="-122"/>
                <a:ea typeface="微软雅黑" pitchFamily="34" charset="-122"/>
                <a:cs typeface="宋体" pitchFamily="2" charset="-122"/>
              </a:rPr>
              <a:t>在此输入内容文本</a:t>
            </a:r>
            <a:endParaRPr lang="zh-CN" altLang="en-US" sz="2400" kern="0" dirty="0">
              <a:solidFill>
                <a:srgbClr val="FFFFFF"/>
              </a:solidFill>
              <a:latin typeface="Arial" pitchFamily="34" charset="0"/>
              <a:ea typeface="宋体" pitchFamily="2" charset="-122"/>
              <a:cs typeface="宋体" pitchFamily="2" charset="-122"/>
            </a:endParaRPr>
          </a:p>
        </p:txBody>
      </p:sp>
      <p:sp>
        <p:nvSpPr>
          <p:cNvPr id="13" name="TextBox 53"/>
          <p:cNvSpPr txBox="1">
            <a:spLocks noChangeArrowheads="1"/>
          </p:cNvSpPr>
          <p:nvPr/>
        </p:nvSpPr>
        <p:spPr bwMode="auto">
          <a:xfrm>
            <a:off x="1403648" y="2717632"/>
            <a:ext cx="24132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rgbClr val="FFFFFF"/>
                </a:solidFill>
                <a:latin typeface="微软雅黑" pitchFamily="34" charset="-122"/>
                <a:ea typeface="微软雅黑" pitchFamily="34" charset="-122"/>
                <a:cs typeface="宋体" pitchFamily="2" charset="-122"/>
              </a:rPr>
              <a:t>在此输入内容文本</a:t>
            </a:r>
            <a:endParaRPr lang="zh-CN" altLang="en-US" sz="2400" kern="0" dirty="0">
              <a:solidFill>
                <a:srgbClr val="FFFFFF"/>
              </a:solidFill>
              <a:latin typeface="Arial" pitchFamily="34" charset="0"/>
              <a:ea typeface="宋体" pitchFamily="2" charset="-122"/>
              <a:cs typeface="宋体" pitchFamily="2" charset="-122"/>
            </a:endParaRPr>
          </a:p>
        </p:txBody>
      </p:sp>
      <p:sp>
        <p:nvSpPr>
          <p:cNvPr id="14" name="TextBox 53"/>
          <p:cNvSpPr txBox="1">
            <a:spLocks noChangeArrowheads="1"/>
          </p:cNvSpPr>
          <p:nvPr/>
        </p:nvSpPr>
        <p:spPr bwMode="auto">
          <a:xfrm>
            <a:off x="1497618" y="4260577"/>
            <a:ext cx="23192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rgbClr val="FFFFFF"/>
                </a:solidFill>
                <a:latin typeface="微软雅黑" pitchFamily="34" charset="-122"/>
                <a:ea typeface="微软雅黑" pitchFamily="34" charset="-122"/>
                <a:cs typeface="宋体" pitchFamily="2" charset="-122"/>
              </a:rPr>
              <a:t>在此输入内容文本</a:t>
            </a:r>
            <a:endParaRPr lang="zh-CN" altLang="en-US" sz="2400" kern="0" dirty="0">
              <a:solidFill>
                <a:srgbClr val="FFFFFF"/>
              </a:solidFill>
              <a:latin typeface="Arial" pitchFamily="34" charset="0"/>
              <a:ea typeface="宋体" pitchFamily="2" charset="-122"/>
              <a:cs typeface="宋体" pitchFamily="2" charset="-122"/>
            </a:endParaRPr>
          </a:p>
        </p:txBody>
      </p:sp>
      <p:sp>
        <p:nvSpPr>
          <p:cNvPr id="15" name="TextBox 53"/>
          <p:cNvSpPr txBox="1">
            <a:spLocks noChangeArrowheads="1"/>
          </p:cNvSpPr>
          <p:nvPr/>
        </p:nvSpPr>
        <p:spPr bwMode="auto">
          <a:xfrm>
            <a:off x="5655396" y="4260577"/>
            <a:ext cx="22913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rgbClr val="FFFFFF"/>
                </a:solidFill>
                <a:latin typeface="微软雅黑" pitchFamily="34" charset="-122"/>
                <a:ea typeface="微软雅黑" pitchFamily="34" charset="-122"/>
                <a:cs typeface="宋体" pitchFamily="2" charset="-122"/>
              </a:rPr>
              <a:t>在此输入内容文本</a:t>
            </a:r>
            <a:endParaRPr lang="zh-CN" altLang="en-US" sz="2400" kern="0" dirty="0">
              <a:solidFill>
                <a:srgbClr val="FFFFFF"/>
              </a:solidFill>
              <a:latin typeface="Arial" pitchFamily="34" charset="0"/>
              <a:ea typeface="宋体" pitchFamily="2" charset="-122"/>
              <a:cs typeface="宋体" pitchFamily="2" charset="-122"/>
            </a:endParaRPr>
          </a:p>
        </p:txBody>
      </p:sp>
      <p:sp>
        <p:nvSpPr>
          <p:cNvPr id="16" name="TextBox 53"/>
          <p:cNvSpPr txBox="1">
            <a:spLocks noChangeArrowheads="1"/>
          </p:cNvSpPr>
          <p:nvPr/>
        </p:nvSpPr>
        <p:spPr bwMode="auto">
          <a:xfrm>
            <a:off x="5594419" y="2717632"/>
            <a:ext cx="24132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rgbClr val="FFFFFF"/>
                </a:solidFill>
                <a:latin typeface="微软雅黑" pitchFamily="34" charset="-122"/>
                <a:ea typeface="微软雅黑" pitchFamily="34" charset="-122"/>
                <a:cs typeface="宋体" pitchFamily="2" charset="-122"/>
              </a:rPr>
              <a:t>在此输入内容文本</a:t>
            </a:r>
            <a:endParaRPr lang="zh-CN" altLang="en-US" sz="2400" kern="0" dirty="0">
              <a:solidFill>
                <a:srgbClr val="FFFFFF"/>
              </a:solidFill>
              <a:latin typeface="Arial" pitchFamily="34" charset="0"/>
              <a:ea typeface="宋体" pitchFamily="2" charset="-122"/>
              <a:cs typeface="宋体" pitchFamily="2" charset="-122"/>
            </a:endParaRPr>
          </a:p>
        </p:txBody>
      </p:sp>
      <p:sp>
        <p:nvSpPr>
          <p:cNvPr id="17" name="TextBox 16"/>
          <p:cNvSpPr txBox="1">
            <a:spLocks noChangeArrowheads="1"/>
          </p:cNvSpPr>
          <p:nvPr/>
        </p:nvSpPr>
        <p:spPr bwMode="auto">
          <a:xfrm>
            <a:off x="5655396" y="1191530"/>
            <a:ext cx="2312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smtClean="0">
                <a:solidFill>
                  <a:srgbClr val="FFFFFF"/>
                </a:solidFill>
                <a:latin typeface="微软雅黑" pitchFamily="34" charset="-122"/>
                <a:ea typeface="微软雅黑" pitchFamily="34" charset="-122"/>
                <a:cs typeface="宋体" pitchFamily="2" charset="-122"/>
              </a:rPr>
              <a:t>在此输入内容文本</a:t>
            </a:r>
            <a:endParaRPr kumimoji="0" lang="zh-CN" altLang="en-US" sz="2400" i="0" u="none" strike="noStrike" kern="0" cap="none" spc="0" normalizeH="0" baseline="0" noProof="0" dirty="0" smtClean="0">
              <a:ln>
                <a:noFill/>
              </a:ln>
              <a:solidFill>
                <a:srgbClr val="FFFFFF"/>
              </a:solidFill>
              <a:effectLst/>
              <a:uLnTx/>
              <a:uFillTx/>
              <a:latin typeface="Arial" pitchFamily="34" charset="0"/>
              <a:ea typeface="宋体" pitchFamily="2" charset="-122"/>
              <a:cs typeface="宋体" pitchFamily="2" charset="-122"/>
            </a:endParaRPr>
          </a:p>
        </p:txBody>
      </p:sp>
      <p:grpSp>
        <p:nvGrpSpPr>
          <p:cNvPr id="18" name="组合 17"/>
          <p:cNvGrpSpPr/>
          <p:nvPr/>
        </p:nvGrpSpPr>
        <p:grpSpPr>
          <a:xfrm>
            <a:off x="3910879" y="2268230"/>
            <a:ext cx="1586249" cy="1292655"/>
            <a:chOff x="3910879" y="2268230"/>
            <a:chExt cx="1586249" cy="1292655"/>
          </a:xfrm>
          <a:solidFill>
            <a:srgbClr val="FFC000"/>
          </a:solidFill>
        </p:grpSpPr>
        <p:sp>
          <p:nvSpPr>
            <p:cNvPr id="19" name="AutoShape 17"/>
            <p:cNvSpPr>
              <a:spLocks noChangeArrowheads="1"/>
            </p:cNvSpPr>
            <p:nvPr/>
          </p:nvSpPr>
          <p:spPr bwMode="auto">
            <a:xfrm>
              <a:off x="3910879" y="2268230"/>
              <a:ext cx="1586249" cy="1292655"/>
            </a:xfrm>
            <a:prstGeom prst="hexagon">
              <a:avLst>
                <a:gd name="adj" fmla="val 30740"/>
                <a:gd name="vf" fmla="val 115470"/>
              </a:avLst>
            </a:prstGeom>
            <a:grp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SG"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20" name="TextBox 19"/>
            <p:cNvSpPr txBox="1"/>
            <p:nvPr/>
          </p:nvSpPr>
          <p:spPr>
            <a:xfrm>
              <a:off x="4252596" y="2474342"/>
              <a:ext cx="902811" cy="954107"/>
            </a:xfrm>
            <a:prstGeom prst="rect">
              <a:avLst/>
            </a:prstGeom>
            <a:grpFill/>
          </p:spPr>
          <p:txBody>
            <a:bodyPr wrap="none" rtlCol="0">
              <a:spAutoFit/>
            </a:bodyPr>
            <a:lstStyle/>
            <a:p>
              <a:pPr algn="ctr"/>
              <a:r>
                <a:rPr lang="zh-CN" altLang="en-US" sz="2800" b="1" dirty="0" smtClean="0">
                  <a:solidFill>
                    <a:srgbClr val="FFFFFF"/>
                  </a:solidFill>
                  <a:latin typeface="微软雅黑" pitchFamily="34" charset="-122"/>
                  <a:ea typeface="微软雅黑" pitchFamily="34" charset="-122"/>
                  <a:cs typeface="Arial Unicode MS" pitchFamily="34" charset="-122"/>
                </a:rPr>
                <a:t>点击</a:t>
              </a:r>
              <a:endParaRPr lang="en-US" altLang="zh-CN" sz="2800" b="1" dirty="0" smtClean="0">
                <a:solidFill>
                  <a:srgbClr val="FFFFFF"/>
                </a:solidFill>
                <a:latin typeface="微软雅黑" pitchFamily="34" charset="-122"/>
                <a:ea typeface="微软雅黑" pitchFamily="34" charset="-122"/>
                <a:cs typeface="Arial Unicode MS" pitchFamily="34" charset="-122"/>
              </a:endParaRPr>
            </a:p>
            <a:p>
              <a:pPr algn="ctr"/>
              <a:r>
                <a:rPr lang="zh-CN" altLang="en-US" sz="2800" b="1" dirty="0" smtClean="0">
                  <a:solidFill>
                    <a:srgbClr val="FFFFFF"/>
                  </a:solidFill>
                  <a:latin typeface="微软雅黑" pitchFamily="34" charset="-122"/>
                  <a:ea typeface="微软雅黑" pitchFamily="34" charset="-122"/>
                  <a:cs typeface="Arial Unicode MS" pitchFamily="34" charset="-122"/>
                </a:rPr>
                <a:t>添加</a:t>
              </a:r>
              <a:endParaRPr lang="zh-CN" altLang="en-US" sz="2800" b="1" dirty="0">
                <a:solidFill>
                  <a:srgbClr val="FFFFFF"/>
                </a:solidFill>
                <a:latin typeface="微软雅黑" pitchFamily="34" charset="-122"/>
                <a:ea typeface="微软雅黑" pitchFamily="34" charset="-122"/>
                <a:cs typeface="Arial Unicode MS" pitchFamily="34" charset="-122"/>
              </a:endParaRPr>
            </a:p>
          </p:txBody>
        </p:sp>
      </p:grpSp>
    </p:spTree>
    <p:extLst>
      <p:ext uri="{BB962C8B-B14F-4D97-AF65-F5344CB8AC3E}">
        <p14:creationId xmlns:p14="http://schemas.microsoft.com/office/powerpoint/2010/main" val="241173166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3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1700"/>
                            </p:stCondLst>
                            <p:childTnLst>
                              <p:par>
                                <p:cTn id="19" presetID="9" presetClass="path" presetSubtype="0" accel="50000" decel="50000" fill="hold" nodeType="afterEffect">
                                  <p:stCondLst>
                                    <p:cond delay="250"/>
                                  </p:stCondLst>
                                  <p:childTnLst>
                                    <p:animMotion origin="layout" path="M 0.0033 -0.02963 C 0.01528 -0.06142 0.03299 -0.22068 0.05799 -0.22068 C 0.09497 -0.22068 0.125 -0.17253 0.125 -0.11235 C 0.125 -0.0926 0.12205 -0.075 0.11597 -0.05895 C 0.11701 -0.05895 2.77778E-7 0.18117 2.77778E-7 0.18302 C 2.77778E-7 0.18117 -0.11701 -0.05895 -0.11597 -0.05895 C -0.12205 -0.075 -0.125 -0.0926 -0.125 -0.11235 C -0.125 -0.17253 -0.09497 -0.22068 -0.05694 -0.22068 C -0.03299 -0.22068 -0.00868 -0.06142 0.0033 -0.02963 Z " pathEditMode="relative" rAng="0" ptsTypes="fffffffff">
                                      <p:cBhvr>
                                        <p:cTn id="20" dur="2000" fill="hold"/>
                                        <p:tgtEl>
                                          <p:spTgt spid="18"/>
                                        </p:tgtEl>
                                        <p:attrNameLst>
                                          <p:attrName>ppt_x</p:attrName>
                                          <p:attrName>ppt_y</p:attrName>
                                        </p:attrNameLst>
                                      </p:cBhvr>
                                      <p:rCtr x="-330" y="1080"/>
                                    </p:animMotion>
                                  </p:childTnLst>
                                </p:cTn>
                              </p:par>
                              <p:par>
                                <p:cTn id="21" presetID="10" presetClass="entr" presetSubtype="0"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750"/>
                                        <p:tgtEl>
                                          <p:spTgt spid="11"/>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childTnLst>
                                </p:cTn>
                              </p:par>
                              <p:par>
                                <p:cTn id="30" presetID="10" presetClass="entr" presetSubtype="0" fill="hold" grpId="0" nodeType="withEffect">
                                  <p:stCondLst>
                                    <p:cond delay="125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750"/>
                                        <p:tgtEl>
                                          <p:spTgt spid="6"/>
                                        </p:tgtEl>
                                      </p:cBhvr>
                                    </p:animEffect>
                                  </p:childTnLst>
                                </p:cTn>
                              </p:par>
                            </p:childTnLst>
                          </p:cTn>
                        </p:par>
                        <p:par>
                          <p:cTn id="39" fill="hold">
                            <p:stCondLst>
                              <p:cond delay="4200"/>
                            </p:stCondLst>
                            <p:childTnLst>
                              <p:par>
                                <p:cTn id="40" presetID="38" presetClass="entr" presetSubtype="0" accel="50000" fill="hold" grpId="0" nodeType="after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set>
                                      <p:cBhvr>
                                        <p:cTn id="42" dur="455" fill="hold">
                                          <p:stCondLst>
                                            <p:cond delay="0"/>
                                          </p:stCondLst>
                                        </p:cTn>
                                        <p:tgtEl>
                                          <p:spTgt spid="17"/>
                                        </p:tgtEl>
                                        <p:attrNameLst>
                                          <p:attrName>style.rotation</p:attrName>
                                        </p:attrNameLst>
                                      </p:cBhvr>
                                      <p:to>
                                        <p:strVal val="-45.0"/>
                                      </p:to>
                                    </p:set>
                                    <p:anim calcmode="lin" valueType="num">
                                      <p:cBhvr>
                                        <p:cTn id="43"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par>
                                <p:cTn id="47" presetID="38" presetClass="entr" presetSubtype="0" accel="50000" fill="hold" grpId="0" nodeType="withEffect">
                                  <p:stCondLst>
                                    <p:cond delay="0"/>
                                  </p:stCondLst>
                                  <p:iterate type="lt">
                                    <p:tmPct val="10000"/>
                                  </p:iterate>
                                  <p:childTnLst>
                                    <p:set>
                                      <p:cBhvr>
                                        <p:cTn id="48" dur="1" fill="hold">
                                          <p:stCondLst>
                                            <p:cond delay="0"/>
                                          </p:stCondLst>
                                        </p:cTn>
                                        <p:tgtEl>
                                          <p:spTgt spid="12"/>
                                        </p:tgtEl>
                                        <p:attrNameLst>
                                          <p:attrName>style.visibility</p:attrName>
                                        </p:attrNameLst>
                                      </p:cBhvr>
                                      <p:to>
                                        <p:strVal val="visible"/>
                                      </p:to>
                                    </p:set>
                                    <p:set>
                                      <p:cBhvr>
                                        <p:cTn id="49" dur="455" fill="hold">
                                          <p:stCondLst>
                                            <p:cond delay="0"/>
                                          </p:stCondLst>
                                        </p:cTn>
                                        <p:tgtEl>
                                          <p:spTgt spid="12"/>
                                        </p:tgtEl>
                                        <p:attrNameLst>
                                          <p:attrName>style.rotation</p:attrName>
                                        </p:attrNameLst>
                                      </p:cBhvr>
                                      <p:to>
                                        <p:strVal val="-45.0"/>
                                      </p:to>
                                    </p:set>
                                    <p:anim calcmode="lin" valueType="num">
                                      <p:cBhvr>
                                        <p:cTn id="50"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51"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52"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53"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par>
                                <p:cTn id="54" presetID="38" presetClass="entr" presetSubtype="0" accel="50000" fill="hold" grpId="0" nodeType="withEffect">
                                  <p:stCondLst>
                                    <p:cond delay="0"/>
                                  </p:stCondLst>
                                  <p:iterate type="lt">
                                    <p:tmPct val="10000"/>
                                  </p:iterate>
                                  <p:childTnLst>
                                    <p:set>
                                      <p:cBhvr>
                                        <p:cTn id="55" dur="1" fill="hold">
                                          <p:stCondLst>
                                            <p:cond delay="0"/>
                                          </p:stCondLst>
                                        </p:cTn>
                                        <p:tgtEl>
                                          <p:spTgt spid="13"/>
                                        </p:tgtEl>
                                        <p:attrNameLst>
                                          <p:attrName>style.visibility</p:attrName>
                                        </p:attrNameLst>
                                      </p:cBhvr>
                                      <p:to>
                                        <p:strVal val="visible"/>
                                      </p:to>
                                    </p:set>
                                    <p:set>
                                      <p:cBhvr>
                                        <p:cTn id="56" dur="455" fill="hold">
                                          <p:stCondLst>
                                            <p:cond delay="0"/>
                                          </p:stCondLst>
                                        </p:cTn>
                                        <p:tgtEl>
                                          <p:spTgt spid="13"/>
                                        </p:tgtEl>
                                        <p:attrNameLst>
                                          <p:attrName>style.rotation</p:attrName>
                                        </p:attrNameLst>
                                      </p:cBhvr>
                                      <p:to>
                                        <p:strVal val="-45.0"/>
                                      </p:to>
                                    </p:set>
                                    <p:anim calcmode="lin" valueType="num">
                                      <p:cBhvr>
                                        <p:cTn id="57"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58"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59"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60"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par>
                                <p:cTn id="61" presetID="38" presetClass="entr" presetSubtype="0" accel="50000" fill="hold" grpId="0" nodeType="withEffect">
                                  <p:stCondLst>
                                    <p:cond delay="0"/>
                                  </p:stCondLst>
                                  <p:iterate type="lt">
                                    <p:tmPct val="10000"/>
                                  </p:iterate>
                                  <p:childTnLst>
                                    <p:set>
                                      <p:cBhvr>
                                        <p:cTn id="62" dur="1" fill="hold">
                                          <p:stCondLst>
                                            <p:cond delay="0"/>
                                          </p:stCondLst>
                                        </p:cTn>
                                        <p:tgtEl>
                                          <p:spTgt spid="14"/>
                                        </p:tgtEl>
                                        <p:attrNameLst>
                                          <p:attrName>style.visibility</p:attrName>
                                        </p:attrNameLst>
                                      </p:cBhvr>
                                      <p:to>
                                        <p:strVal val="visible"/>
                                      </p:to>
                                    </p:set>
                                    <p:set>
                                      <p:cBhvr>
                                        <p:cTn id="63" dur="455" fill="hold">
                                          <p:stCondLst>
                                            <p:cond delay="0"/>
                                          </p:stCondLst>
                                        </p:cTn>
                                        <p:tgtEl>
                                          <p:spTgt spid="14"/>
                                        </p:tgtEl>
                                        <p:attrNameLst>
                                          <p:attrName>style.rotation</p:attrName>
                                        </p:attrNameLst>
                                      </p:cBhvr>
                                      <p:to>
                                        <p:strVal val="-45.0"/>
                                      </p:to>
                                    </p:set>
                                    <p:anim calcmode="lin" valueType="num">
                                      <p:cBhvr>
                                        <p:cTn id="64"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65"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66"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67"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par>
                                <p:cTn id="68" presetID="38" presetClass="entr" presetSubtype="0" accel="50000" fill="hold" grpId="0" nodeType="withEffect">
                                  <p:stCondLst>
                                    <p:cond delay="0"/>
                                  </p:stCondLst>
                                  <p:iterate type="lt">
                                    <p:tmPct val="10000"/>
                                  </p:iterate>
                                  <p:childTnLst>
                                    <p:set>
                                      <p:cBhvr>
                                        <p:cTn id="69" dur="1" fill="hold">
                                          <p:stCondLst>
                                            <p:cond delay="0"/>
                                          </p:stCondLst>
                                        </p:cTn>
                                        <p:tgtEl>
                                          <p:spTgt spid="16"/>
                                        </p:tgtEl>
                                        <p:attrNameLst>
                                          <p:attrName>style.visibility</p:attrName>
                                        </p:attrNameLst>
                                      </p:cBhvr>
                                      <p:to>
                                        <p:strVal val="visible"/>
                                      </p:to>
                                    </p:set>
                                    <p:set>
                                      <p:cBhvr>
                                        <p:cTn id="70" dur="455" fill="hold">
                                          <p:stCondLst>
                                            <p:cond delay="0"/>
                                          </p:stCondLst>
                                        </p:cTn>
                                        <p:tgtEl>
                                          <p:spTgt spid="16"/>
                                        </p:tgtEl>
                                        <p:attrNameLst>
                                          <p:attrName>style.rotation</p:attrName>
                                        </p:attrNameLst>
                                      </p:cBhvr>
                                      <p:to>
                                        <p:strVal val="-45.0"/>
                                      </p:to>
                                    </p:set>
                                    <p:anim calcmode="lin" valueType="num">
                                      <p:cBhvr>
                                        <p:cTn id="71"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72"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73"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74"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par>
                                <p:cTn id="75" presetID="38" presetClass="entr" presetSubtype="0" accel="50000" fill="hold" grpId="0" nodeType="withEffect">
                                  <p:stCondLst>
                                    <p:cond delay="0"/>
                                  </p:stCondLst>
                                  <p:iterate type="lt">
                                    <p:tmPct val="10000"/>
                                  </p:iterate>
                                  <p:childTnLst>
                                    <p:set>
                                      <p:cBhvr>
                                        <p:cTn id="76" dur="1" fill="hold">
                                          <p:stCondLst>
                                            <p:cond delay="0"/>
                                          </p:stCondLst>
                                        </p:cTn>
                                        <p:tgtEl>
                                          <p:spTgt spid="15"/>
                                        </p:tgtEl>
                                        <p:attrNameLst>
                                          <p:attrName>style.visibility</p:attrName>
                                        </p:attrNameLst>
                                      </p:cBhvr>
                                      <p:to>
                                        <p:strVal val="visible"/>
                                      </p:to>
                                    </p:set>
                                    <p:set>
                                      <p:cBhvr>
                                        <p:cTn id="77" dur="455" fill="hold">
                                          <p:stCondLst>
                                            <p:cond delay="0"/>
                                          </p:stCondLst>
                                        </p:cTn>
                                        <p:tgtEl>
                                          <p:spTgt spid="15"/>
                                        </p:tgtEl>
                                        <p:attrNameLst>
                                          <p:attrName>style.rotation</p:attrName>
                                        </p:attrNameLst>
                                      </p:cBhvr>
                                      <p:to>
                                        <p:strVal val="-45.0"/>
                                      </p:to>
                                    </p:set>
                                    <p:anim calcmode="lin" valueType="num">
                                      <p:cBhvr>
                                        <p:cTn id="78"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802961" y="3158247"/>
            <a:ext cx="1209199" cy="756084"/>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2760530" y="1790095"/>
            <a:ext cx="1055894" cy="576064"/>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2000385" y="2870215"/>
            <a:ext cx="1792032" cy="532532"/>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536504" y="1315361"/>
            <a:ext cx="133228" cy="906783"/>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2275920" y="1415966"/>
            <a:ext cx="576064" cy="5760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1</a:t>
            </a:r>
            <a:endParaRPr lang="zh-CN" altLang="en-US" sz="3200" dirty="0"/>
          </a:p>
        </p:txBody>
      </p:sp>
      <p:sp>
        <p:nvSpPr>
          <p:cNvPr id="25" name="椭圆 24"/>
          <p:cNvSpPr/>
          <p:nvPr/>
        </p:nvSpPr>
        <p:spPr>
          <a:xfrm>
            <a:off x="1355865" y="3075806"/>
            <a:ext cx="720080" cy="72008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6</a:t>
            </a:r>
            <a:endParaRPr lang="zh-CN" altLang="en-US" sz="3200" dirty="0"/>
          </a:p>
        </p:txBody>
      </p:sp>
      <p:sp>
        <p:nvSpPr>
          <p:cNvPr id="26" name="椭圆 25"/>
          <p:cNvSpPr/>
          <p:nvPr/>
        </p:nvSpPr>
        <p:spPr>
          <a:xfrm>
            <a:off x="4367999" y="684210"/>
            <a:ext cx="672096" cy="672096"/>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2</a:t>
            </a:r>
            <a:endParaRPr lang="zh-CN" altLang="en-US" sz="3200" dirty="0"/>
          </a:p>
        </p:txBody>
      </p:sp>
      <p:sp>
        <p:nvSpPr>
          <p:cNvPr id="29" name="椭圆 28"/>
          <p:cNvSpPr/>
          <p:nvPr/>
        </p:nvSpPr>
        <p:spPr>
          <a:xfrm>
            <a:off x="5915762" y="3678227"/>
            <a:ext cx="669726" cy="669726"/>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4</a:t>
            </a:r>
            <a:endParaRPr lang="zh-CN" altLang="en-US" sz="3200" dirty="0"/>
          </a:p>
        </p:txBody>
      </p:sp>
      <p:sp>
        <p:nvSpPr>
          <p:cNvPr id="24" name="TextBox 23"/>
          <p:cNvSpPr txBox="1"/>
          <p:nvPr/>
        </p:nvSpPr>
        <p:spPr>
          <a:xfrm>
            <a:off x="1790712" y="771550"/>
            <a:ext cx="1426353" cy="677108"/>
          </a:xfrm>
          <a:prstGeom prst="rect">
            <a:avLst/>
          </a:prstGeom>
          <a:noFill/>
        </p:spPr>
        <p:txBody>
          <a:bodyPr wrap="none" rtlCol="0">
            <a:spAutoFit/>
          </a:bodyPr>
          <a:lstStyle/>
          <a:p>
            <a:pPr algn="ctr"/>
            <a:r>
              <a:rPr lang="zh-CN" altLang="en-US" sz="2400" b="1" dirty="0" smtClean="0">
                <a:latin typeface="微软雅黑" pitchFamily="34" charset="-122"/>
                <a:ea typeface="微软雅黑" pitchFamily="34" charset="-122"/>
              </a:rPr>
              <a:t>绪论</a:t>
            </a:r>
            <a:endParaRPr lang="en-US" altLang="zh-CN" sz="2400" b="1" dirty="0" smtClean="0">
              <a:latin typeface="微软雅黑" pitchFamily="34" charset="-122"/>
              <a:ea typeface="微软雅黑" pitchFamily="34" charset="-122"/>
            </a:endParaRPr>
          </a:p>
          <a:p>
            <a:pPr algn="ctr"/>
            <a:r>
              <a:rPr lang="en-US" altLang="zh-CN" sz="1400" b="1" dirty="0"/>
              <a:t>The introduction</a:t>
            </a:r>
            <a:endParaRPr lang="zh-CN" altLang="en-US" sz="1400" dirty="0"/>
          </a:p>
        </p:txBody>
      </p:sp>
      <p:sp>
        <p:nvSpPr>
          <p:cNvPr id="31" name="TextBox 30"/>
          <p:cNvSpPr txBox="1"/>
          <p:nvPr/>
        </p:nvSpPr>
        <p:spPr>
          <a:xfrm>
            <a:off x="5205791" y="754801"/>
            <a:ext cx="2289409" cy="530915"/>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研究方法与研究思路</a:t>
            </a:r>
            <a:endParaRPr lang="en-US" altLang="zh-CN" b="1" dirty="0" smtClean="0">
              <a:latin typeface="微软雅黑" pitchFamily="34" charset="-122"/>
              <a:ea typeface="微软雅黑" pitchFamily="34" charset="-122"/>
            </a:endParaRPr>
          </a:p>
          <a:p>
            <a:r>
              <a:rPr lang="en-US" altLang="zh-CN" sz="1050" b="1" dirty="0"/>
              <a:t>Research methods and research ideas</a:t>
            </a:r>
            <a:endParaRPr lang="zh-CN" altLang="en-US" sz="1050" b="1" dirty="0">
              <a:latin typeface="微软雅黑" pitchFamily="34" charset="-122"/>
              <a:ea typeface="微软雅黑" pitchFamily="34" charset="-122"/>
            </a:endParaRPr>
          </a:p>
        </p:txBody>
      </p:sp>
      <p:sp>
        <p:nvSpPr>
          <p:cNvPr id="32" name="TextBox 31"/>
          <p:cNvSpPr txBox="1"/>
          <p:nvPr/>
        </p:nvSpPr>
        <p:spPr>
          <a:xfrm>
            <a:off x="6764134" y="3795886"/>
            <a:ext cx="1904689" cy="523220"/>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研究成果与应用</a:t>
            </a:r>
            <a:endParaRPr lang="en-US" altLang="zh-CN" b="1" dirty="0" smtClean="0">
              <a:latin typeface="微软雅黑" pitchFamily="34" charset="-122"/>
              <a:ea typeface="微软雅黑" pitchFamily="34" charset="-122"/>
            </a:endParaRPr>
          </a:p>
          <a:p>
            <a:r>
              <a:rPr lang="en-US" altLang="zh-CN" sz="1000" b="1" dirty="0"/>
              <a:t>Research results and application</a:t>
            </a:r>
            <a:endParaRPr lang="zh-CN" altLang="en-US" sz="1000" b="1" dirty="0">
              <a:latin typeface="微软雅黑" pitchFamily="34" charset="-122"/>
              <a:ea typeface="微软雅黑" pitchFamily="34" charset="-122"/>
            </a:endParaRPr>
          </a:p>
        </p:txBody>
      </p:sp>
      <p:sp>
        <p:nvSpPr>
          <p:cNvPr id="33" name="TextBox 32"/>
          <p:cNvSpPr txBox="1"/>
          <p:nvPr/>
        </p:nvSpPr>
        <p:spPr>
          <a:xfrm>
            <a:off x="998763" y="3939902"/>
            <a:ext cx="1271502" cy="538609"/>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论文总结</a:t>
            </a:r>
            <a:endParaRPr lang="en-US" altLang="zh-CN" b="1" dirty="0" smtClean="0">
              <a:latin typeface="微软雅黑" pitchFamily="34" charset="-122"/>
              <a:ea typeface="微软雅黑" pitchFamily="34" charset="-122"/>
            </a:endParaRPr>
          </a:p>
          <a:p>
            <a:r>
              <a:rPr lang="en-US" altLang="zh-CN" sz="1100" b="1" dirty="0"/>
              <a:t>Thesis summed up</a:t>
            </a:r>
            <a:endParaRPr lang="zh-CN" altLang="en-US" sz="1100" b="1" dirty="0">
              <a:latin typeface="微软雅黑" pitchFamily="34" charset="-122"/>
              <a:ea typeface="微软雅黑" pitchFamily="34" charset="-122"/>
            </a:endParaRPr>
          </a:p>
        </p:txBody>
      </p:sp>
      <p:cxnSp>
        <p:nvCxnSpPr>
          <p:cNvPr id="17" name="直接连接符 16"/>
          <p:cNvCxnSpPr/>
          <p:nvPr/>
        </p:nvCxnSpPr>
        <p:spPr>
          <a:xfrm flipV="1">
            <a:off x="4966399" y="2294151"/>
            <a:ext cx="1514321" cy="288032"/>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6084168" y="1923678"/>
            <a:ext cx="679965" cy="6799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3</a:t>
            </a:r>
            <a:endParaRPr lang="zh-CN" altLang="en-US" sz="3200" dirty="0"/>
          </a:p>
        </p:txBody>
      </p:sp>
      <p:sp>
        <p:nvSpPr>
          <p:cNvPr id="22" name="TextBox 21"/>
          <p:cNvSpPr txBox="1"/>
          <p:nvPr/>
        </p:nvSpPr>
        <p:spPr>
          <a:xfrm>
            <a:off x="6764134" y="2042044"/>
            <a:ext cx="2295821" cy="507831"/>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关键技术与实践难点</a:t>
            </a:r>
            <a:endParaRPr lang="en-US" altLang="zh-CN" b="1" dirty="0" smtClean="0">
              <a:latin typeface="微软雅黑" pitchFamily="34" charset="-122"/>
              <a:ea typeface="微软雅黑" pitchFamily="34" charset="-122"/>
            </a:endParaRPr>
          </a:p>
          <a:p>
            <a:r>
              <a:rPr lang="en-US" altLang="zh-CN" sz="900" b="1" dirty="0"/>
              <a:t>The key technology and practical difficulties</a:t>
            </a:r>
            <a:endParaRPr lang="zh-CN" altLang="en-US" sz="900" b="1" dirty="0">
              <a:latin typeface="微软雅黑" pitchFamily="34" charset="-122"/>
              <a:ea typeface="微软雅黑" pitchFamily="34" charset="-122"/>
            </a:endParaRPr>
          </a:p>
        </p:txBody>
      </p:sp>
      <p:cxnSp>
        <p:nvCxnSpPr>
          <p:cNvPr id="27" name="直接连接符 26"/>
          <p:cNvCxnSpPr/>
          <p:nvPr/>
        </p:nvCxnSpPr>
        <p:spPr>
          <a:xfrm flipH="1">
            <a:off x="3658363" y="3230294"/>
            <a:ext cx="553597" cy="1018545"/>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3203848" y="4011910"/>
            <a:ext cx="720080" cy="7200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5</a:t>
            </a:r>
            <a:endParaRPr lang="zh-CN" altLang="en-US" sz="3200" dirty="0"/>
          </a:p>
        </p:txBody>
      </p:sp>
      <p:sp>
        <p:nvSpPr>
          <p:cNvPr id="34" name="TextBox 33"/>
          <p:cNvSpPr txBox="1"/>
          <p:nvPr/>
        </p:nvSpPr>
        <p:spPr>
          <a:xfrm>
            <a:off x="4080058" y="4175122"/>
            <a:ext cx="1362874" cy="538609"/>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相关建议</a:t>
            </a:r>
            <a:endParaRPr lang="en-US" altLang="zh-CN" b="1" dirty="0" smtClean="0">
              <a:latin typeface="微软雅黑" pitchFamily="34" charset="-122"/>
              <a:ea typeface="微软雅黑" pitchFamily="34" charset="-122"/>
            </a:endParaRPr>
          </a:p>
          <a:p>
            <a:r>
              <a:rPr lang="en-US" altLang="zh-CN" sz="1100" b="1" dirty="0"/>
              <a:t>Related Suggestions</a:t>
            </a:r>
            <a:endParaRPr lang="zh-CN" altLang="en-US" sz="1100" b="1" dirty="0">
              <a:latin typeface="微软雅黑" pitchFamily="34" charset="-122"/>
              <a:ea typeface="微软雅黑" pitchFamily="34" charset="-122"/>
            </a:endParaRPr>
          </a:p>
        </p:txBody>
      </p:sp>
      <p:sp>
        <p:nvSpPr>
          <p:cNvPr id="4" name="椭圆 3"/>
          <p:cNvSpPr/>
          <p:nvPr/>
        </p:nvSpPr>
        <p:spPr>
          <a:xfrm>
            <a:off x="3586788" y="1740987"/>
            <a:ext cx="1970424" cy="1970424"/>
          </a:xfrm>
          <a:prstGeom prst="ellipse">
            <a:avLst/>
          </a:prstGeom>
          <a:solidFill>
            <a:srgbClr val="404040"/>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3876308" y="2571750"/>
            <a:ext cx="1415772" cy="830997"/>
          </a:xfrm>
          <a:prstGeom prst="rect">
            <a:avLst/>
          </a:prstGeom>
          <a:noFill/>
        </p:spPr>
        <p:txBody>
          <a:bodyPr wrap="none" rtlCol="0">
            <a:spAutoFit/>
          </a:bodyPr>
          <a:lstStyle/>
          <a:p>
            <a:pPr algn="ctr"/>
            <a:r>
              <a:rPr lang="zh-CN" altLang="en-US" sz="4800" b="1" dirty="0" smtClean="0">
                <a:solidFill>
                  <a:srgbClr val="FFFFFF"/>
                </a:solidFill>
                <a:latin typeface="微软雅黑" pitchFamily="34" charset="-122"/>
                <a:ea typeface="微软雅黑" pitchFamily="34" charset="-122"/>
              </a:rPr>
              <a:t>目录</a:t>
            </a:r>
            <a:endParaRPr lang="zh-CN" altLang="en-US" sz="4800" b="1" dirty="0">
              <a:solidFill>
                <a:srgbClr val="FFFFFF"/>
              </a:solidFill>
              <a:latin typeface="微软雅黑" pitchFamily="34" charset="-122"/>
              <a:ea typeface="微软雅黑" pitchFamily="34" charset="-122"/>
            </a:endParaRPr>
          </a:p>
        </p:txBody>
      </p:sp>
      <p:pic>
        <p:nvPicPr>
          <p:cNvPr id="1026" name="Picture 2" descr="C:\Users\Administrator\Desktop\未标题-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425" y="2100264"/>
            <a:ext cx="856695" cy="53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204637"/>
      </p:ext>
    </p:extLst>
  </p:cSld>
  <p:clrMapOvr>
    <a:masterClrMapping/>
  </p:clrMapOvr>
  <mc:AlternateContent xmlns:mc="http://schemas.openxmlformats.org/markup-compatibility/2006" xmlns:p14="http://schemas.microsoft.com/office/powerpoint/2010/main">
    <mc:Choice Requires="p14">
      <p:transition p14:dur="250" advTm="0">
        <p:push dir="u"/>
      </p:transition>
    </mc:Choice>
    <mc:Fallback xmlns="">
      <p:transition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par>
                          <p:cTn id="60" fill="hold">
                            <p:stCondLst>
                              <p:cond delay="1500"/>
                            </p:stCondLst>
                            <p:childTnLst>
                              <p:par>
                                <p:cTn id="61" presetID="26" presetClass="emph" presetSubtype="0" fill="hold" grpId="1" nodeType="afterEffect">
                                  <p:stCondLst>
                                    <p:cond delay="0"/>
                                  </p:stCondLst>
                                  <p:childTnLst>
                                    <p:animEffect transition="out" filter="fade">
                                      <p:cBhvr>
                                        <p:cTn id="62" dur="500" tmFilter="0, 0; .2, .5; .8, .5; 1, 0"/>
                                        <p:tgtEl>
                                          <p:spTgt spid="23"/>
                                        </p:tgtEl>
                                      </p:cBhvr>
                                    </p:animEffect>
                                    <p:animScale>
                                      <p:cBhvr>
                                        <p:cTn id="63" dur="250" autoRev="1" fill="hold"/>
                                        <p:tgtEl>
                                          <p:spTgt spid="23"/>
                                        </p:tgtEl>
                                      </p:cBhvr>
                                      <p:by x="105000" y="105000"/>
                                    </p:animScale>
                                  </p:childTnLst>
                                </p:cTn>
                              </p:par>
                            </p:childTnLst>
                          </p:cTn>
                        </p:par>
                        <p:par>
                          <p:cTn id="64" fill="hold">
                            <p:stCondLst>
                              <p:cond delay="2000"/>
                            </p:stCondLst>
                            <p:childTnLst>
                              <p:par>
                                <p:cTn id="65" presetID="22" presetClass="entr" presetSubtype="4"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childTnLst>
                          </p:cTn>
                        </p:par>
                        <p:par>
                          <p:cTn id="68" fill="hold">
                            <p:stCondLst>
                              <p:cond delay="2500"/>
                            </p:stCondLst>
                            <p:childTnLst>
                              <p:par>
                                <p:cTn id="69" presetID="26" presetClass="emph" presetSubtype="0" fill="hold" grpId="1"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par>
                          <p:cTn id="76" fill="hold">
                            <p:stCondLst>
                              <p:cond delay="3500"/>
                            </p:stCondLst>
                            <p:childTnLst>
                              <p:par>
                                <p:cTn id="77" presetID="26" presetClass="emph" presetSubtype="0" fill="hold" grpId="1" nodeType="after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left)">
                                      <p:cBhvr>
                                        <p:cTn id="83" dur="500"/>
                                        <p:tgtEl>
                                          <p:spTgt spid="22"/>
                                        </p:tgtEl>
                                      </p:cBhvr>
                                    </p:animEffect>
                                  </p:childTnLst>
                                </p:cTn>
                              </p:par>
                            </p:childTnLst>
                          </p:cTn>
                        </p:par>
                        <p:par>
                          <p:cTn id="84" fill="hold">
                            <p:stCondLst>
                              <p:cond delay="4500"/>
                            </p:stCondLst>
                            <p:childTnLst>
                              <p:par>
                                <p:cTn id="85" presetID="26" presetClass="emph" presetSubtype="0" fill="hold" grpId="1" nodeType="afterEffect">
                                  <p:stCondLst>
                                    <p:cond delay="0"/>
                                  </p:stCondLst>
                                  <p:childTnLst>
                                    <p:animEffect transition="out" filter="fade">
                                      <p:cBhvr>
                                        <p:cTn id="86" dur="500" tmFilter="0, 0; .2, .5; .8, .5; 1, 0"/>
                                        <p:tgtEl>
                                          <p:spTgt spid="29"/>
                                        </p:tgtEl>
                                      </p:cBhvr>
                                    </p:animEffect>
                                    <p:animScale>
                                      <p:cBhvr>
                                        <p:cTn id="87" dur="250" autoRev="1" fill="hold"/>
                                        <p:tgtEl>
                                          <p:spTgt spid="29"/>
                                        </p:tgtEl>
                                      </p:cBhvr>
                                      <p:by x="105000" y="105000"/>
                                    </p:animScale>
                                  </p:childTnLst>
                                </p:cTn>
                              </p:par>
                            </p:childTnLst>
                          </p:cTn>
                        </p:par>
                        <p:par>
                          <p:cTn id="88" fill="hold">
                            <p:stCondLst>
                              <p:cond delay="5000"/>
                            </p:stCondLst>
                            <p:childTnLst>
                              <p:par>
                                <p:cTn id="89" presetID="16" presetClass="entr" presetSubtype="21"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childTnLst>
                          </p:cTn>
                        </p:par>
                        <p:par>
                          <p:cTn id="92" fill="hold">
                            <p:stCondLst>
                              <p:cond delay="5500"/>
                            </p:stCondLst>
                            <p:childTnLst>
                              <p:par>
                                <p:cTn id="93" presetID="26" presetClass="emph" presetSubtype="0" fill="hold" grpId="1" nodeType="after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cTn>
                              </p:par>
                            </p:childTnLst>
                          </p:cTn>
                        </p:par>
                        <p:par>
                          <p:cTn id="96" fill="hold">
                            <p:stCondLst>
                              <p:cond delay="6000"/>
                            </p:stCondLst>
                            <p:childTnLst>
                              <p:par>
                                <p:cTn id="97" presetID="22" presetClass="entr" presetSubtype="8"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left)">
                                      <p:cBhvr>
                                        <p:cTn id="99" dur="500"/>
                                        <p:tgtEl>
                                          <p:spTgt spid="34"/>
                                        </p:tgtEl>
                                      </p:cBhvr>
                                    </p:animEffect>
                                  </p:childTnLst>
                                </p:cTn>
                              </p:par>
                            </p:childTnLst>
                          </p:cTn>
                        </p:par>
                        <p:par>
                          <p:cTn id="100" fill="hold">
                            <p:stCondLst>
                              <p:cond delay="6500"/>
                            </p:stCondLst>
                            <p:childTnLst>
                              <p:par>
                                <p:cTn id="101" presetID="26" presetClass="emph" presetSubtype="0" fill="hold" grpId="1" nodeType="afterEffect">
                                  <p:stCondLst>
                                    <p:cond delay="0"/>
                                  </p:stCondLst>
                                  <p:childTnLst>
                                    <p:animEffect transition="out" filter="fade">
                                      <p:cBhvr>
                                        <p:cTn id="102" dur="500" tmFilter="0, 0; .2, .5; .8, .5; 1, 0"/>
                                        <p:tgtEl>
                                          <p:spTgt spid="25"/>
                                        </p:tgtEl>
                                      </p:cBhvr>
                                    </p:animEffect>
                                    <p:animScale>
                                      <p:cBhvr>
                                        <p:cTn id="103" dur="250" autoRev="1" fill="hold"/>
                                        <p:tgtEl>
                                          <p:spTgt spid="25"/>
                                        </p:tgtEl>
                                      </p:cBhvr>
                                      <p:by x="105000" y="105000"/>
                                    </p:animScale>
                                  </p:childTnLst>
                                </p:cTn>
                              </p:par>
                            </p:childTnLst>
                          </p:cTn>
                        </p:par>
                        <p:par>
                          <p:cTn id="104" fill="hold">
                            <p:stCondLst>
                              <p:cond delay="7000"/>
                            </p:stCondLst>
                            <p:childTnLst>
                              <p:par>
                                <p:cTn id="105" presetID="22" presetClass="entr" presetSubtype="4"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down)">
                                      <p:cBhvr>
                                        <p:cTn id="10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6" grpId="0" animBg="1"/>
      <p:bldP spid="26" grpId="1" animBg="1"/>
      <p:bldP spid="29" grpId="0" animBg="1"/>
      <p:bldP spid="29" grpId="1" animBg="1"/>
      <p:bldP spid="24" grpId="0"/>
      <p:bldP spid="31" grpId="0"/>
      <p:bldP spid="32" grpId="0"/>
      <p:bldP spid="33" grpId="0"/>
      <p:bldP spid="21" grpId="0" animBg="1"/>
      <p:bldP spid="21" grpId="1" animBg="1"/>
      <p:bldP spid="22" grpId="0"/>
      <p:bldP spid="30" grpId="0" animBg="1"/>
      <p:bldP spid="30" grpId="1" animBg="1"/>
      <p:bldP spid="34"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应用前景</a:t>
            </a:r>
            <a:endParaRPr lang="zh-CN" altLang="en-US" b="1" dirty="0">
              <a:latin typeface="微软雅黑" pitchFamily="34" charset="-122"/>
              <a:ea typeface="微软雅黑" pitchFamily="34" charset="-122"/>
            </a:endParaRPr>
          </a:p>
        </p:txBody>
      </p:sp>
      <p:grpSp>
        <p:nvGrpSpPr>
          <p:cNvPr id="34" name="组合 33"/>
          <p:cNvGrpSpPr/>
          <p:nvPr/>
        </p:nvGrpSpPr>
        <p:grpSpPr>
          <a:xfrm>
            <a:off x="416802" y="2847706"/>
            <a:ext cx="8363729" cy="1884284"/>
            <a:chOff x="416802" y="3527919"/>
            <a:chExt cx="8363729" cy="2512378"/>
          </a:xfrm>
        </p:grpSpPr>
        <p:sp>
          <p:nvSpPr>
            <p:cNvPr id="35" name="等腰三角形 5"/>
            <p:cNvSpPr/>
            <p:nvPr/>
          </p:nvSpPr>
          <p:spPr>
            <a:xfrm>
              <a:off x="416802" y="3527919"/>
              <a:ext cx="8363729" cy="2205337"/>
            </a:xfrm>
            <a:custGeom>
              <a:avLst/>
              <a:gdLst/>
              <a:ahLst/>
              <a:cxnLst/>
              <a:rect l="l" t="t" r="r" b="b"/>
              <a:pathLst>
                <a:path w="8363729" h="2205337">
                  <a:moveTo>
                    <a:pt x="4181865" y="0"/>
                  </a:moveTo>
                  <a:lnTo>
                    <a:pt x="8363729" y="2205337"/>
                  </a:lnTo>
                  <a:lnTo>
                    <a:pt x="5501308" y="2205337"/>
                  </a:lnTo>
                  <a:lnTo>
                    <a:pt x="4180569" y="10775"/>
                  </a:lnTo>
                  <a:lnTo>
                    <a:pt x="2859830" y="2205337"/>
                  </a:lnTo>
                  <a:lnTo>
                    <a:pt x="0" y="2205337"/>
                  </a:lnTo>
                  <a:close/>
                </a:path>
              </a:pathLst>
            </a:custGeom>
            <a:gradFill flip="none" rotWithShape="1">
              <a:gsLst>
                <a:gs pos="0">
                  <a:srgbClr val="D7D7D7"/>
                </a:gs>
                <a:gs pos="100000">
                  <a:srgbClr val="E6E6E6"/>
                </a:gs>
              </a:gsLst>
              <a:lin ang="16200000" scaled="1"/>
              <a:tileRect/>
            </a:gradFill>
            <a:ln w="25400" cap="flat" cmpd="sng" algn="ctr">
              <a:noFill/>
              <a:prstDash val="solid"/>
            </a:ln>
            <a:effectLst>
              <a:outerShdw blurRad="50800" dist="38100" algn="l" rotWithShape="0">
                <a:prstClr val="black">
                  <a:alpha val="40000"/>
                </a:prstClr>
              </a:outerShdw>
            </a:effectLst>
            <a:scene3d>
              <a:camera prst="orthographicFront">
                <a:rot lat="19799998" lon="0" rev="0"/>
              </a:camera>
              <a:lightRig rig="contrasting" dir="t">
                <a:rot lat="0" lon="0" rev="5400000"/>
              </a:lightRig>
            </a:scene3d>
            <a:sp3d extrusionH="711200">
              <a:bevelB w="0" h="0"/>
              <a:extrusionClr>
                <a:srgbClr val="C5C5C5"/>
              </a:extrusionClr>
            </a:sp3d>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ysClr val="window" lastClr="FFFFFF"/>
                </a:solidFill>
                <a:effectLst/>
                <a:uLnTx/>
                <a:uFillTx/>
                <a:latin typeface="Impact" pitchFamily="34" charset="0"/>
                <a:ea typeface="微软雅黑" pitchFamily="34" charset="-122"/>
                <a:cs typeface="+mn-cs"/>
              </a:endParaRPr>
            </a:p>
          </p:txBody>
        </p:sp>
        <p:sp>
          <p:nvSpPr>
            <p:cNvPr id="36" name="矩形 35"/>
            <p:cNvSpPr/>
            <p:nvPr/>
          </p:nvSpPr>
          <p:spPr>
            <a:xfrm>
              <a:off x="1475656" y="5629928"/>
              <a:ext cx="654346" cy="41036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文本</a:t>
              </a:r>
              <a:r>
                <a:rPr kumimoji="0" lang="en-US" altLang="zh-CN"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1</a:t>
              </a:r>
              <a:endParaRPr kumimoji="0" lang="zh-CN" altLang="en-US" sz="1400" b="0" i="0" u="none" strike="noStrike" kern="0" cap="none" spc="0" normalizeH="0" baseline="0" noProof="0" dirty="0">
                <a:ln>
                  <a:noFill/>
                </a:ln>
                <a:solidFill>
                  <a:srgbClr val="7D7D7D"/>
                </a:solidFill>
                <a:effectLst/>
                <a:uLnTx/>
                <a:uFillTx/>
                <a:latin typeface="Impact" pitchFamily="34" charset="0"/>
                <a:ea typeface="微软雅黑" pitchFamily="34" charset="-122"/>
              </a:endParaRPr>
            </a:p>
          </p:txBody>
        </p:sp>
        <p:sp>
          <p:nvSpPr>
            <p:cNvPr id="37" name="矩形 36"/>
            <p:cNvSpPr/>
            <p:nvPr/>
          </p:nvSpPr>
          <p:spPr>
            <a:xfrm>
              <a:off x="7164288" y="5629928"/>
              <a:ext cx="654346" cy="41036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文本</a:t>
              </a:r>
              <a:r>
                <a:rPr kumimoji="0" lang="en-US" altLang="zh-CN"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3</a:t>
              </a:r>
              <a:endParaRPr kumimoji="0" lang="zh-CN" altLang="en-US" sz="1400" b="0" i="0" u="none" strike="noStrike" kern="0" cap="none" spc="0" normalizeH="0" baseline="0" noProof="0" dirty="0">
                <a:ln>
                  <a:noFill/>
                </a:ln>
                <a:solidFill>
                  <a:srgbClr val="7D7D7D"/>
                </a:solidFill>
                <a:effectLst/>
                <a:uLnTx/>
                <a:uFillTx/>
                <a:latin typeface="Impact" pitchFamily="34" charset="0"/>
                <a:ea typeface="微软雅黑" pitchFamily="34" charset="-122"/>
              </a:endParaRPr>
            </a:p>
          </p:txBody>
        </p:sp>
      </p:grpSp>
      <p:grpSp>
        <p:nvGrpSpPr>
          <p:cNvPr id="38" name="组合 37"/>
          <p:cNvGrpSpPr/>
          <p:nvPr/>
        </p:nvGrpSpPr>
        <p:grpSpPr>
          <a:xfrm>
            <a:off x="3283040" y="2855159"/>
            <a:ext cx="2635846" cy="1876831"/>
            <a:chOff x="3283040" y="3537856"/>
            <a:chExt cx="2635846" cy="2502441"/>
          </a:xfrm>
        </p:grpSpPr>
        <p:sp>
          <p:nvSpPr>
            <p:cNvPr id="39" name="等腰三角形 38"/>
            <p:cNvSpPr/>
            <p:nvPr/>
          </p:nvSpPr>
          <p:spPr>
            <a:xfrm>
              <a:off x="3283040" y="3537856"/>
              <a:ext cx="2635846" cy="2195099"/>
            </a:xfrm>
            <a:prstGeom prst="triangle">
              <a:avLst/>
            </a:prstGeom>
            <a:gradFill flip="none" rotWithShape="1">
              <a:gsLst>
                <a:gs pos="0">
                  <a:srgbClr val="C5C5C5"/>
                </a:gs>
                <a:gs pos="100000">
                  <a:srgbClr val="D7D7D7"/>
                </a:gs>
              </a:gsLst>
              <a:lin ang="16200000" scaled="1"/>
              <a:tileRect/>
            </a:gradFill>
            <a:ln w="25400" cap="flat" cmpd="sng" algn="ctr">
              <a:noFill/>
              <a:prstDash val="solid"/>
            </a:ln>
            <a:effectLst/>
            <a:scene3d>
              <a:camera prst="orthographicFront">
                <a:rot lat="19800000" lon="0" rev="0"/>
              </a:camera>
              <a:lightRig rig="contrasting" dir="t"/>
            </a:scene3d>
            <a:sp3d extrusionH="711200">
              <a:bevelB w="0" h="0"/>
              <a:extrusionClr>
                <a:srgbClr val="A9A9A9"/>
              </a:extrusionClr>
            </a:sp3d>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ysClr val="window" lastClr="FFFFFF"/>
                </a:solidFill>
                <a:effectLst/>
                <a:uLnTx/>
                <a:uFillTx/>
                <a:latin typeface="Impact" pitchFamily="34" charset="0"/>
                <a:ea typeface="微软雅黑" pitchFamily="34" charset="-122"/>
                <a:cs typeface="+mn-cs"/>
              </a:endParaRPr>
            </a:p>
          </p:txBody>
        </p:sp>
        <p:sp>
          <p:nvSpPr>
            <p:cNvPr id="40" name="矩形 39"/>
            <p:cNvSpPr/>
            <p:nvPr/>
          </p:nvSpPr>
          <p:spPr>
            <a:xfrm>
              <a:off x="4283968" y="5629928"/>
              <a:ext cx="654346" cy="41036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文本</a:t>
              </a:r>
              <a:r>
                <a:rPr kumimoji="0" lang="en-US" altLang="zh-CN" sz="1400" b="1" i="0" u="none" strike="noStrike" kern="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2</a:t>
              </a:r>
              <a:endParaRPr kumimoji="0" lang="zh-CN" altLang="en-US" sz="1400" b="0" i="0" u="none" strike="noStrike" kern="0" cap="none" spc="0" normalizeH="0" baseline="0" noProof="0" dirty="0">
                <a:ln>
                  <a:noFill/>
                </a:ln>
                <a:solidFill>
                  <a:sysClr val="window" lastClr="FFFFFF">
                    <a:lumMod val="95000"/>
                  </a:sysClr>
                </a:solidFill>
                <a:effectLst/>
                <a:uLnTx/>
                <a:uFillTx/>
                <a:latin typeface="Impact" pitchFamily="34" charset="0"/>
                <a:ea typeface="微软雅黑" pitchFamily="34" charset="-122"/>
              </a:endParaRPr>
            </a:p>
          </p:txBody>
        </p:sp>
      </p:grpSp>
      <p:grpSp>
        <p:nvGrpSpPr>
          <p:cNvPr id="41" name="组合 20"/>
          <p:cNvGrpSpPr>
            <a:grpSpLocks/>
          </p:cNvGrpSpPr>
          <p:nvPr/>
        </p:nvGrpSpPr>
        <p:grpSpPr bwMode="auto">
          <a:xfrm>
            <a:off x="1849528" y="3107364"/>
            <a:ext cx="1433512" cy="1125861"/>
            <a:chOff x="7242844" y="2761727"/>
            <a:chExt cx="1677511" cy="1374579"/>
          </a:xfrm>
        </p:grpSpPr>
        <p:grpSp>
          <p:nvGrpSpPr>
            <p:cNvPr id="42" name="组合 21"/>
            <p:cNvGrpSpPr>
              <a:grpSpLocks/>
            </p:cNvGrpSpPr>
            <p:nvPr/>
          </p:nvGrpSpPr>
          <p:grpSpPr bwMode="auto">
            <a:xfrm>
              <a:off x="7242844" y="2761727"/>
              <a:ext cx="1677511" cy="1374579"/>
              <a:chOff x="7737176" y="3044094"/>
              <a:chExt cx="1677511" cy="1374579"/>
            </a:xfrm>
          </p:grpSpPr>
          <p:grpSp>
            <p:nvGrpSpPr>
              <p:cNvPr id="54" name="组合 33"/>
              <p:cNvGrpSpPr>
                <a:grpSpLocks/>
              </p:cNvGrpSpPr>
              <p:nvPr/>
            </p:nvGrpSpPr>
            <p:grpSpPr bwMode="auto">
              <a:xfrm>
                <a:off x="7737176" y="3044094"/>
                <a:ext cx="1677511" cy="1374579"/>
                <a:chOff x="7647017" y="2699415"/>
                <a:chExt cx="2617944" cy="2145185"/>
              </a:xfrm>
            </p:grpSpPr>
            <p:sp>
              <p:nvSpPr>
                <p:cNvPr id="56" name="Oval 8"/>
                <p:cNvSpPr>
                  <a:spLocks noChangeArrowheads="1"/>
                </p:cNvSpPr>
                <p:nvPr/>
              </p:nvSpPr>
              <p:spPr bwMode="auto">
                <a:xfrm flipV="1">
                  <a:off x="7647017" y="4398170"/>
                  <a:ext cx="2617944" cy="446430"/>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57" name="Oval 19"/>
                <p:cNvSpPr>
                  <a:spLocks noChangeArrowheads="1"/>
                </p:cNvSpPr>
                <p:nvPr/>
              </p:nvSpPr>
              <p:spPr bwMode="auto">
                <a:xfrm>
                  <a:off x="8012312" y="2699415"/>
                  <a:ext cx="1930843" cy="1930666"/>
                </a:xfrm>
                <a:prstGeom prst="ellipse">
                  <a:avLst/>
                </a:prstGeom>
                <a:solidFill>
                  <a:srgbClr val="404040"/>
                </a:solidFill>
                <a:ln w="9525">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58" name="未知"/>
                <p:cNvSpPr>
                  <a:spLocks/>
                </p:cNvSpPr>
                <p:nvPr/>
              </p:nvSpPr>
              <p:spPr bwMode="auto">
                <a:xfrm>
                  <a:off x="8232648" y="2742899"/>
                  <a:ext cx="1490170" cy="72762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sp>
            <p:nvSpPr>
              <p:cNvPr id="55" name="TextBox 34"/>
              <p:cNvSpPr txBox="1">
                <a:spLocks noChangeArrowheads="1"/>
              </p:cNvSpPr>
              <p:nvPr/>
            </p:nvSpPr>
            <p:spPr bwMode="auto">
              <a:xfrm>
                <a:off x="8359908" y="3160739"/>
                <a:ext cx="488097" cy="10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2</a:t>
                </a:r>
                <a:endParaRPr kumimoji="0" lang="zh-CN" altLang="en-US"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endParaRPr>
              </a:p>
            </p:txBody>
          </p:sp>
        </p:grpSp>
        <p:grpSp>
          <p:nvGrpSpPr>
            <p:cNvPr id="43" name="Group 12"/>
            <p:cNvGrpSpPr>
              <a:grpSpLocks/>
            </p:cNvGrpSpPr>
            <p:nvPr/>
          </p:nvGrpSpPr>
          <p:grpSpPr bwMode="auto">
            <a:xfrm rot="-1693754" flipH="1" flipV="1">
              <a:off x="7549762" y="3711857"/>
              <a:ext cx="1227443" cy="293770"/>
              <a:chOff x="2532" y="1051"/>
              <a:chExt cx="893" cy="246"/>
            </a:xfrm>
          </p:grpSpPr>
          <p:grpSp>
            <p:nvGrpSpPr>
              <p:cNvPr id="44" name="Group 13"/>
              <p:cNvGrpSpPr>
                <a:grpSpLocks/>
              </p:cNvGrpSpPr>
              <p:nvPr/>
            </p:nvGrpSpPr>
            <p:grpSpPr bwMode="auto">
              <a:xfrm>
                <a:off x="2532" y="1051"/>
                <a:ext cx="743" cy="185"/>
                <a:chOff x="1565" y="2568"/>
                <a:chExt cx="1118" cy="279"/>
              </a:xfrm>
            </p:grpSpPr>
            <p:sp>
              <p:nvSpPr>
                <p:cNvPr id="50" name="AutoShape 14"/>
                <p:cNvSpPr>
                  <a:spLocks noChangeArrowheads="1"/>
                </p:cNvSpPr>
                <p:nvPr/>
              </p:nvSpPr>
              <p:spPr bwMode="ltGray">
                <a:xfrm rot="5263130">
                  <a:off x="1859" y="2292"/>
                  <a:ext cx="239"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51" name="AutoShape 15"/>
                <p:cNvSpPr>
                  <a:spLocks noChangeArrowheads="1"/>
                </p:cNvSpPr>
                <p:nvPr/>
              </p:nvSpPr>
              <p:spPr bwMode="ltGray">
                <a:xfrm rot="6078281">
                  <a:off x="1993" y="2295"/>
                  <a:ext cx="239"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52" name="AutoShape 16"/>
                <p:cNvSpPr>
                  <a:spLocks noChangeArrowheads="1"/>
                </p:cNvSpPr>
                <p:nvPr/>
              </p:nvSpPr>
              <p:spPr bwMode="ltGray">
                <a:xfrm rot="6373927">
                  <a:off x="2070" y="2313"/>
                  <a:ext cx="242" cy="82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53" name="AutoShape 17"/>
                <p:cNvSpPr>
                  <a:spLocks noChangeArrowheads="1"/>
                </p:cNvSpPr>
                <p:nvPr/>
              </p:nvSpPr>
              <p:spPr bwMode="ltGray">
                <a:xfrm rot="6906312">
                  <a:off x="2163" y="2352"/>
                  <a:ext cx="239"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nvGrpSpPr>
              <p:cNvPr id="45" name="Group 18"/>
              <p:cNvGrpSpPr>
                <a:grpSpLocks/>
              </p:cNvGrpSpPr>
              <p:nvPr/>
            </p:nvGrpSpPr>
            <p:grpSpPr bwMode="auto">
              <a:xfrm rot="1353540">
                <a:off x="2682" y="1111"/>
                <a:ext cx="743" cy="186"/>
                <a:chOff x="1565" y="2568"/>
                <a:chExt cx="1118" cy="279"/>
              </a:xfrm>
            </p:grpSpPr>
            <p:sp>
              <p:nvSpPr>
                <p:cNvPr id="46" name="AutoShape 19"/>
                <p:cNvSpPr>
                  <a:spLocks noChangeArrowheads="1"/>
                </p:cNvSpPr>
                <p:nvPr/>
              </p:nvSpPr>
              <p:spPr bwMode="ltGray">
                <a:xfrm rot="5263130">
                  <a:off x="1865" y="2297"/>
                  <a:ext cx="236"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47" name="AutoShape 20"/>
                <p:cNvSpPr>
                  <a:spLocks noChangeArrowheads="1"/>
                </p:cNvSpPr>
                <p:nvPr/>
              </p:nvSpPr>
              <p:spPr bwMode="ltGray">
                <a:xfrm rot="6078281">
                  <a:off x="2006" y="2290"/>
                  <a:ext cx="233"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48" name="AutoShape 21"/>
                <p:cNvSpPr>
                  <a:spLocks noChangeArrowheads="1"/>
                </p:cNvSpPr>
                <p:nvPr/>
              </p:nvSpPr>
              <p:spPr bwMode="ltGray">
                <a:xfrm rot="6373927">
                  <a:off x="2082" y="2311"/>
                  <a:ext cx="233"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49" name="AutoShape 22"/>
                <p:cNvSpPr>
                  <a:spLocks noChangeArrowheads="1"/>
                </p:cNvSpPr>
                <p:nvPr/>
              </p:nvSpPr>
              <p:spPr bwMode="ltGray">
                <a:xfrm rot="6906312">
                  <a:off x="2172" y="2348"/>
                  <a:ext cx="233" cy="818"/>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grpSp>
      <p:grpSp>
        <p:nvGrpSpPr>
          <p:cNvPr id="59" name="组合 57"/>
          <p:cNvGrpSpPr>
            <a:grpSpLocks/>
          </p:cNvGrpSpPr>
          <p:nvPr/>
        </p:nvGrpSpPr>
        <p:grpSpPr bwMode="auto">
          <a:xfrm>
            <a:off x="3881910" y="3133557"/>
            <a:ext cx="1433512" cy="1125861"/>
            <a:chOff x="7242844" y="2761727"/>
            <a:chExt cx="1677511" cy="1374579"/>
          </a:xfrm>
        </p:grpSpPr>
        <p:grpSp>
          <p:nvGrpSpPr>
            <p:cNvPr id="60" name="组合 58"/>
            <p:cNvGrpSpPr>
              <a:grpSpLocks/>
            </p:cNvGrpSpPr>
            <p:nvPr/>
          </p:nvGrpSpPr>
          <p:grpSpPr bwMode="auto">
            <a:xfrm>
              <a:off x="7242844" y="2761727"/>
              <a:ext cx="1677511" cy="1374579"/>
              <a:chOff x="7737176" y="3044094"/>
              <a:chExt cx="1677511" cy="1374579"/>
            </a:xfrm>
          </p:grpSpPr>
          <p:grpSp>
            <p:nvGrpSpPr>
              <p:cNvPr id="72" name="组合 70"/>
              <p:cNvGrpSpPr>
                <a:grpSpLocks/>
              </p:cNvGrpSpPr>
              <p:nvPr/>
            </p:nvGrpSpPr>
            <p:grpSpPr bwMode="auto">
              <a:xfrm>
                <a:off x="7737176" y="3044094"/>
                <a:ext cx="1677511" cy="1374579"/>
                <a:chOff x="7647017" y="2699415"/>
                <a:chExt cx="2617944" cy="2145185"/>
              </a:xfrm>
            </p:grpSpPr>
            <p:sp>
              <p:nvSpPr>
                <p:cNvPr id="74" name="Oval 8"/>
                <p:cNvSpPr>
                  <a:spLocks noChangeArrowheads="1"/>
                </p:cNvSpPr>
                <p:nvPr/>
              </p:nvSpPr>
              <p:spPr bwMode="auto">
                <a:xfrm flipV="1">
                  <a:off x="7647017" y="4398170"/>
                  <a:ext cx="2617944" cy="446430"/>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75" name="Oval 19"/>
                <p:cNvSpPr>
                  <a:spLocks noChangeArrowheads="1"/>
                </p:cNvSpPr>
                <p:nvPr/>
              </p:nvSpPr>
              <p:spPr bwMode="auto">
                <a:xfrm>
                  <a:off x="8012312" y="2699415"/>
                  <a:ext cx="1930843" cy="1930666"/>
                </a:xfrm>
                <a:prstGeom prst="ellipse">
                  <a:avLst/>
                </a:prstGeom>
                <a:solidFill>
                  <a:srgbClr val="7F7F7F"/>
                </a:solidFill>
                <a:ln w="9525">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76" name="未知"/>
                <p:cNvSpPr>
                  <a:spLocks/>
                </p:cNvSpPr>
                <p:nvPr/>
              </p:nvSpPr>
              <p:spPr bwMode="auto">
                <a:xfrm>
                  <a:off x="8232648" y="2742899"/>
                  <a:ext cx="1490170" cy="72762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sp>
            <p:nvSpPr>
              <p:cNvPr id="73" name="TextBox 71"/>
              <p:cNvSpPr txBox="1">
                <a:spLocks noChangeArrowheads="1"/>
              </p:cNvSpPr>
              <p:nvPr/>
            </p:nvSpPr>
            <p:spPr bwMode="auto">
              <a:xfrm>
                <a:off x="8359908" y="3160739"/>
                <a:ext cx="422441" cy="10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1</a:t>
                </a:r>
                <a:endParaRPr kumimoji="0" lang="zh-CN" altLang="en-US"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endParaRPr>
              </a:p>
            </p:txBody>
          </p:sp>
        </p:grpSp>
        <p:grpSp>
          <p:nvGrpSpPr>
            <p:cNvPr id="61" name="Group 12"/>
            <p:cNvGrpSpPr>
              <a:grpSpLocks/>
            </p:cNvGrpSpPr>
            <p:nvPr/>
          </p:nvGrpSpPr>
          <p:grpSpPr bwMode="auto">
            <a:xfrm rot="-1693754" flipH="1" flipV="1">
              <a:off x="7549762" y="3711857"/>
              <a:ext cx="1227443" cy="293770"/>
              <a:chOff x="2532" y="1051"/>
              <a:chExt cx="893" cy="246"/>
            </a:xfrm>
          </p:grpSpPr>
          <p:grpSp>
            <p:nvGrpSpPr>
              <p:cNvPr id="62" name="Group 13"/>
              <p:cNvGrpSpPr>
                <a:grpSpLocks/>
              </p:cNvGrpSpPr>
              <p:nvPr/>
            </p:nvGrpSpPr>
            <p:grpSpPr bwMode="auto">
              <a:xfrm>
                <a:off x="2532" y="1051"/>
                <a:ext cx="743" cy="185"/>
                <a:chOff x="1565" y="2568"/>
                <a:chExt cx="1118" cy="279"/>
              </a:xfrm>
            </p:grpSpPr>
            <p:sp>
              <p:nvSpPr>
                <p:cNvPr id="68" name="AutoShape 14"/>
                <p:cNvSpPr>
                  <a:spLocks noChangeArrowheads="1"/>
                </p:cNvSpPr>
                <p:nvPr/>
              </p:nvSpPr>
              <p:spPr bwMode="ltGray">
                <a:xfrm rot="5263130">
                  <a:off x="1859" y="2292"/>
                  <a:ext cx="239"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9" name="AutoShape 15"/>
                <p:cNvSpPr>
                  <a:spLocks noChangeArrowheads="1"/>
                </p:cNvSpPr>
                <p:nvPr/>
              </p:nvSpPr>
              <p:spPr bwMode="ltGray">
                <a:xfrm rot="6078281">
                  <a:off x="1993" y="2295"/>
                  <a:ext cx="239"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70" name="AutoShape 16"/>
                <p:cNvSpPr>
                  <a:spLocks noChangeArrowheads="1"/>
                </p:cNvSpPr>
                <p:nvPr/>
              </p:nvSpPr>
              <p:spPr bwMode="ltGray">
                <a:xfrm rot="6373927">
                  <a:off x="2070" y="2313"/>
                  <a:ext cx="242" cy="82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71" name="AutoShape 17"/>
                <p:cNvSpPr>
                  <a:spLocks noChangeArrowheads="1"/>
                </p:cNvSpPr>
                <p:nvPr/>
              </p:nvSpPr>
              <p:spPr bwMode="ltGray">
                <a:xfrm rot="6906312">
                  <a:off x="2163" y="2352"/>
                  <a:ext cx="239"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nvGrpSpPr>
              <p:cNvPr id="63" name="Group 18"/>
              <p:cNvGrpSpPr>
                <a:grpSpLocks/>
              </p:cNvGrpSpPr>
              <p:nvPr/>
            </p:nvGrpSpPr>
            <p:grpSpPr bwMode="auto">
              <a:xfrm rot="1353540">
                <a:off x="2682" y="1111"/>
                <a:ext cx="743" cy="186"/>
                <a:chOff x="1565" y="2568"/>
                <a:chExt cx="1118" cy="279"/>
              </a:xfrm>
            </p:grpSpPr>
            <p:sp>
              <p:nvSpPr>
                <p:cNvPr id="64" name="AutoShape 19"/>
                <p:cNvSpPr>
                  <a:spLocks noChangeArrowheads="1"/>
                </p:cNvSpPr>
                <p:nvPr/>
              </p:nvSpPr>
              <p:spPr bwMode="ltGray">
                <a:xfrm rot="5263130">
                  <a:off x="1865" y="2297"/>
                  <a:ext cx="236"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5" name="AutoShape 20"/>
                <p:cNvSpPr>
                  <a:spLocks noChangeArrowheads="1"/>
                </p:cNvSpPr>
                <p:nvPr/>
              </p:nvSpPr>
              <p:spPr bwMode="ltGray">
                <a:xfrm rot="6078281">
                  <a:off x="2006" y="2290"/>
                  <a:ext cx="233"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6" name="AutoShape 21"/>
                <p:cNvSpPr>
                  <a:spLocks noChangeArrowheads="1"/>
                </p:cNvSpPr>
                <p:nvPr/>
              </p:nvSpPr>
              <p:spPr bwMode="ltGray">
                <a:xfrm rot="6373927">
                  <a:off x="2082" y="2311"/>
                  <a:ext cx="233"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7" name="AutoShape 22"/>
                <p:cNvSpPr>
                  <a:spLocks noChangeArrowheads="1"/>
                </p:cNvSpPr>
                <p:nvPr/>
              </p:nvSpPr>
              <p:spPr bwMode="ltGray">
                <a:xfrm rot="6906312">
                  <a:off x="2172" y="2348"/>
                  <a:ext cx="233" cy="818"/>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grpSp>
      <p:grpSp>
        <p:nvGrpSpPr>
          <p:cNvPr id="77" name="组合 93"/>
          <p:cNvGrpSpPr>
            <a:grpSpLocks/>
          </p:cNvGrpSpPr>
          <p:nvPr/>
        </p:nvGrpSpPr>
        <p:grpSpPr bwMode="auto">
          <a:xfrm>
            <a:off x="6000751" y="3133557"/>
            <a:ext cx="1433513" cy="1125861"/>
            <a:chOff x="7242844" y="2761727"/>
            <a:chExt cx="1677511" cy="1374579"/>
          </a:xfrm>
        </p:grpSpPr>
        <p:grpSp>
          <p:nvGrpSpPr>
            <p:cNvPr id="78" name="组合 94"/>
            <p:cNvGrpSpPr>
              <a:grpSpLocks/>
            </p:cNvGrpSpPr>
            <p:nvPr/>
          </p:nvGrpSpPr>
          <p:grpSpPr bwMode="auto">
            <a:xfrm>
              <a:off x="7242844" y="2761727"/>
              <a:ext cx="1677511" cy="1374579"/>
              <a:chOff x="7737176" y="3044094"/>
              <a:chExt cx="1677511" cy="1374579"/>
            </a:xfrm>
          </p:grpSpPr>
          <p:grpSp>
            <p:nvGrpSpPr>
              <p:cNvPr id="90" name="组合 106"/>
              <p:cNvGrpSpPr>
                <a:grpSpLocks/>
              </p:cNvGrpSpPr>
              <p:nvPr/>
            </p:nvGrpSpPr>
            <p:grpSpPr bwMode="auto">
              <a:xfrm>
                <a:off x="7737176" y="3044094"/>
                <a:ext cx="1677511" cy="1374579"/>
                <a:chOff x="7647017" y="2699415"/>
                <a:chExt cx="2617944" cy="2145185"/>
              </a:xfrm>
            </p:grpSpPr>
            <p:sp>
              <p:nvSpPr>
                <p:cNvPr id="92" name="Oval 8"/>
                <p:cNvSpPr>
                  <a:spLocks noChangeArrowheads="1"/>
                </p:cNvSpPr>
                <p:nvPr/>
              </p:nvSpPr>
              <p:spPr bwMode="auto">
                <a:xfrm flipV="1">
                  <a:off x="7647017" y="4398170"/>
                  <a:ext cx="2617944" cy="446430"/>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93" name="Oval 19"/>
                <p:cNvSpPr>
                  <a:spLocks noChangeArrowheads="1"/>
                </p:cNvSpPr>
                <p:nvPr/>
              </p:nvSpPr>
              <p:spPr bwMode="auto">
                <a:xfrm>
                  <a:off x="8012311" y="2699415"/>
                  <a:ext cx="1930842" cy="1930666"/>
                </a:xfrm>
                <a:prstGeom prst="ellipse">
                  <a:avLst/>
                </a:prstGeom>
                <a:solidFill>
                  <a:srgbClr val="404040"/>
                </a:solidFill>
                <a:ln w="9525">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94" name="未知"/>
                <p:cNvSpPr>
                  <a:spLocks/>
                </p:cNvSpPr>
                <p:nvPr/>
              </p:nvSpPr>
              <p:spPr bwMode="auto">
                <a:xfrm>
                  <a:off x="8232648" y="2742899"/>
                  <a:ext cx="1490169" cy="72762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sp>
            <p:nvSpPr>
              <p:cNvPr id="91" name="TextBox 107"/>
              <p:cNvSpPr txBox="1">
                <a:spLocks noChangeArrowheads="1"/>
              </p:cNvSpPr>
              <p:nvPr/>
            </p:nvSpPr>
            <p:spPr bwMode="auto">
              <a:xfrm>
                <a:off x="8359908" y="3160739"/>
                <a:ext cx="503104" cy="10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3</a:t>
                </a:r>
                <a:endParaRPr kumimoji="0" lang="zh-CN" altLang="en-US"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endParaRPr>
              </a:p>
            </p:txBody>
          </p:sp>
        </p:grpSp>
        <p:grpSp>
          <p:nvGrpSpPr>
            <p:cNvPr id="79" name="Group 12"/>
            <p:cNvGrpSpPr>
              <a:grpSpLocks/>
            </p:cNvGrpSpPr>
            <p:nvPr/>
          </p:nvGrpSpPr>
          <p:grpSpPr bwMode="auto">
            <a:xfrm rot="-1693754" flipH="1" flipV="1">
              <a:off x="7549762" y="3711857"/>
              <a:ext cx="1227443" cy="293770"/>
              <a:chOff x="2532" y="1051"/>
              <a:chExt cx="893" cy="246"/>
            </a:xfrm>
          </p:grpSpPr>
          <p:grpSp>
            <p:nvGrpSpPr>
              <p:cNvPr id="80" name="Group 13"/>
              <p:cNvGrpSpPr>
                <a:grpSpLocks/>
              </p:cNvGrpSpPr>
              <p:nvPr/>
            </p:nvGrpSpPr>
            <p:grpSpPr bwMode="auto">
              <a:xfrm>
                <a:off x="2532" y="1051"/>
                <a:ext cx="743" cy="185"/>
                <a:chOff x="1565" y="2568"/>
                <a:chExt cx="1118" cy="279"/>
              </a:xfrm>
            </p:grpSpPr>
            <p:sp>
              <p:nvSpPr>
                <p:cNvPr id="86" name="AutoShape 14"/>
                <p:cNvSpPr>
                  <a:spLocks noChangeArrowheads="1"/>
                </p:cNvSpPr>
                <p:nvPr/>
              </p:nvSpPr>
              <p:spPr bwMode="ltGray">
                <a:xfrm rot="5263130">
                  <a:off x="1859" y="2292"/>
                  <a:ext cx="239"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7" name="AutoShape 15"/>
                <p:cNvSpPr>
                  <a:spLocks noChangeArrowheads="1"/>
                </p:cNvSpPr>
                <p:nvPr/>
              </p:nvSpPr>
              <p:spPr bwMode="ltGray">
                <a:xfrm rot="6078281">
                  <a:off x="1993" y="2295"/>
                  <a:ext cx="239"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8" name="AutoShape 16"/>
                <p:cNvSpPr>
                  <a:spLocks noChangeArrowheads="1"/>
                </p:cNvSpPr>
                <p:nvPr/>
              </p:nvSpPr>
              <p:spPr bwMode="ltGray">
                <a:xfrm rot="6373927">
                  <a:off x="2070" y="2313"/>
                  <a:ext cx="242" cy="82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9" name="AutoShape 17"/>
                <p:cNvSpPr>
                  <a:spLocks noChangeArrowheads="1"/>
                </p:cNvSpPr>
                <p:nvPr/>
              </p:nvSpPr>
              <p:spPr bwMode="ltGray">
                <a:xfrm rot="6906312">
                  <a:off x="2163" y="2352"/>
                  <a:ext cx="239"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nvGrpSpPr>
              <p:cNvPr id="81" name="Group 18"/>
              <p:cNvGrpSpPr>
                <a:grpSpLocks/>
              </p:cNvGrpSpPr>
              <p:nvPr/>
            </p:nvGrpSpPr>
            <p:grpSpPr bwMode="auto">
              <a:xfrm rot="1353540">
                <a:off x="2682" y="1111"/>
                <a:ext cx="743" cy="186"/>
                <a:chOff x="1565" y="2568"/>
                <a:chExt cx="1118" cy="279"/>
              </a:xfrm>
            </p:grpSpPr>
            <p:sp>
              <p:nvSpPr>
                <p:cNvPr id="82" name="AutoShape 19"/>
                <p:cNvSpPr>
                  <a:spLocks noChangeArrowheads="1"/>
                </p:cNvSpPr>
                <p:nvPr/>
              </p:nvSpPr>
              <p:spPr bwMode="ltGray">
                <a:xfrm rot="5263130">
                  <a:off x="1865" y="2297"/>
                  <a:ext cx="236"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3" name="AutoShape 20"/>
                <p:cNvSpPr>
                  <a:spLocks noChangeArrowheads="1"/>
                </p:cNvSpPr>
                <p:nvPr/>
              </p:nvSpPr>
              <p:spPr bwMode="ltGray">
                <a:xfrm rot="6078281">
                  <a:off x="2006" y="2290"/>
                  <a:ext cx="233"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4" name="AutoShape 21"/>
                <p:cNvSpPr>
                  <a:spLocks noChangeArrowheads="1"/>
                </p:cNvSpPr>
                <p:nvPr/>
              </p:nvSpPr>
              <p:spPr bwMode="ltGray">
                <a:xfrm rot="6373927">
                  <a:off x="2082" y="2311"/>
                  <a:ext cx="233"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5" name="AutoShape 22"/>
                <p:cNvSpPr>
                  <a:spLocks noChangeArrowheads="1"/>
                </p:cNvSpPr>
                <p:nvPr/>
              </p:nvSpPr>
              <p:spPr bwMode="ltGray">
                <a:xfrm rot="6906312">
                  <a:off x="2172" y="2348"/>
                  <a:ext cx="233" cy="818"/>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grpSp>
      <p:sp>
        <p:nvSpPr>
          <p:cNvPr id="95" name="矩形 94"/>
          <p:cNvSpPr/>
          <p:nvPr/>
        </p:nvSpPr>
        <p:spPr>
          <a:xfrm>
            <a:off x="251520" y="1221600"/>
            <a:ext cx="2062861" cy="270030"/>
          </a:xfrm>
          <a:prstGeom prst="rect">
            <a:avLst/>
          </a:prstGeom>
          <a:solidFill>
            <a:srgbClr val="414455"/>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rPr>
              <a:t>单击此处添加文本</a:t>
            </a:r>
          </a:p>
        </p:txBody>
      </p:sp>
      <p:sp>
        <p:nvSpPr>
          <p:cNvPr id="96" name="矩形 95"/>
          <p:cNvSpPr/>
          <p:nvPr/>
        </p:nvSpPr>
        <p:spPr>
          <a:xfrm>
            <a:off x="6717821" y="1245166"/>
            <a:ext cx="2062861" cy="270030"/>
          </a:xfrm>
          <a:prstGeom prst="rect">
            <a:avLst/>
          </a:prstGeom>
          <a:solidFill>
            <a:srgbClr val="414455"/>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rPr>
              <a:t>单击此处添加文本</a:t>
            </a:r>
          </a:p>
        </p:txBody>
      </p:sp>
      <p:sp>
        <p:nvSpPr>
          <p:cNvPr id="97" name="矩形 96"/>
          <p:cNvSpPr/>
          <p:nvPr/>
        </p:nvSpPr>
        <p:spPr>
          <a:xfrm>
            <a:off x="2483768" y="1245166"/>
            <a:ext cx="4104456" cy="354476"/>
          </a:xfrm>
          <a:prstGeom prst="rect">
            <a:avLst/>
          </a:prstGeom>
          <a:solidFill>
            <a:srgbClr val="7F7F7F"/>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rPr>
              <a:t>单击此处添加文本</a:t>
            </a:r>
          </a:p>
        </p:txBody>
      </p:sp>
      <p:sp>
        <p:nvSpPr>
          <p:cNvPr id="98" name="矩形 97"/>
          <p:cNvSpPr/>
          <p:nvPr/>
        </p:nvSpPr>
        <p:spPr>
          <a:xfrm>
            <a:off x="250825" y="1491854"/>
            <a:ext cx="2063750" cy="1512094"/>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180000" tIns="180000" rIns="180000" anchor="t"/>
          <a:lstStyle/>
          <a:p>
            <a:pPr marL="0" marR="0" lvl="0" indent="0" defTabSz="914400" eaLnBrk="1" fontAlgn="auto" latinLnBrk="0" hangingPunct="1">
              <a:lnSpc>
                <a:spcPct val="150000"/>
              </a:lnSpc>
              <a:spcBef>
                <a:spcPts val="1200"/>
              </a:spcBef>
              <a:spcAft>
                <a:spcPts val="0"/>
              </a:spcAft>
              <a:buClrTx/>
              <a:buSzTx/>
              <a:buFontTx/>
              <a:buNone/>
              <a:tabLst/>
              <a:defRPr/>
            </a:pPr>
            <a:r>
              <a:rPr kumimoji="0" lang="zh-CN" altLang="en-US"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单击此处添加段落文本单击此处添加段落文本单击此处添加段落文本单击此处添加段落文本</a:t>
            </a:r>
            <a:endParaRPr kumimoji="0" lang="en-US" altLang="zh-CN"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endParaRPr>
          </a:p>
        </p:txBody>
      </p:sp>
      <p:sp>
        <p:nvSpPr>
          <p:cNvPr id="99" name="矩形 98"/>
          <p:cNvSpPr/>
          <p:nvPr/>
        </p:nvSpPr>
        <p:spPr>
          <a:xfrm>
            <a:off x="6718301" y="1515666"/>
            <a:ext cx="2062163" cy="1512094"/>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180000" tIns="180000" rIns="180000" anchor="t"/>
          <a:lstStyle/>
          <a:p>
            <a:pPr marL="0" marR="0" lvl="0" indent="0" defTabSz="914400" eaLnBrk="1" fontAlgn="auto" latinLnBrk="0" hangingPunct="1">
              <a:lnSpc>
                <a:spcPct val="150000"/>
              </a:lnSpc>
              <a:spcBef>
                <a:spcPts val="1200"/>
              </a:spcBef>
              <a:spcAft>
                <a:spcPts val="0"/>
              </a:spcAft>
              <a:buClrTx/>
              <a:buSzTx/>
              <a:buFontTx/>
              <a:buNone/>
              <a:tabLst/>
              <a:defRPr/>
            </a:pPr>
            <a:r>
              <a:rPr kumimoji="0" lang="zh-CN" altLang="en-US"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单击此处添加段落文本单击此处添加段落文本单击此处添加段落文本单击此处添加段落文本</a:t>
            </a:r>
            <a:endParaRPr kumimoji="0" lang="en-US" altLang="zh-CN"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endParaRPr>
          </a:p>
        </p:txBody>
      </p:sp>
      <p:sp>
        <p:nvSpPr>
          <p:cNvPr id="100" name="矩形 99"/>
          <p:cNvSpPr/>
          <p:nvPr/>
        </p:nvSpPr>
        <p:spPr>
          <a:xfrm>
            <a:off x="2484439" y="1600200"/>
            <a:ext cx="4103687" cy="75604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180000" tIns="180000" rIns="180000" anchor="t"/>
          <a:lstStyle/>
          <a:p>
            <a:pPr marL="0" marR="0" lvl="0" indent="0" defTabSz="914400" eaLnBrk="1" fontAlgn="auto" latinLnBrk="0" hangingPunct="1">
              <a:lnSpc>
                <a:spcPct val="150000"/>
              </a:lnSpc>
              <a:spcBef>
                <a:spcPts val="1200"/>
              </a:spcBef>
              <a:spcAft>
                <a:spcPts val="0"/>
              </a:spcAft>
              <a:buClrTx/>
              <a:buSzTx/>
              <a:buFontTx/>
              <a:buNone/>
              <a:tabLst/>
              <a:defRPr/>
            </a:pPr>
            <a:r>
              <a:rPr kumimoji="0" lang="zh-CN" altLang="en-US"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单击此处添加段落文本单击此处添加段落文本单击此处添加段落文本单击此处添加段落文本</a:t>
            </a:r>
            <a:endParaRPr kumimoji="0" lang="en-US" altLang="zh-CN"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41173166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par>
                                <p:cTn id="15" presetID="22" presetClass="entr" presetSubtype="4"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750"/>
                                        <p:tgtEl>
                                          <p:spTgt spid="38"/>
                                        </p:tgtEl>
                                      </p:cBhvr>
                                    </p:animEffect>
                                  </p:childTnLst>
                                </p:cTn>
                              </p:par>
                            </p:childTnLst>
                          </p:cTn>
                        </p:par>
                        <p:par>
                          <p:cTn id="18" fill="hold">
                            <p:stCondLst>
                              <p:cond delay="1450"/>
                            </p:stCondLst>
                            <p:childTnLst>
                              <p:par>
                                <p:cTn id="19" presetID="53" presetClass="entr" presetSubtype="16"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childTnLst>
                          </p:cTn>
                        </p:par>
                        <p:par>
                          <p:cTn id="24" fill="hold">
                            <p:stCondLst>
                              <p:cond delay="1950"/>
                            </p:stCondLst>
                            <p:childTnLst>
                              <p:par>
                                <p:cTn id="25" presetID="16" presetClass="entr" presetSubtype="21" fill="hold" grpId="0" nodeType="after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barn(inVertical)">
                                      <p:cBhvr>
                                        <p:cTn id="27" dur="500"/>
                                        <p:tgtEl>
                                          <p:spTgt spid="97"/>
                                        </p:tgtEl>
                                      </p:cBhvr>
                                    </p:animEffect>
                                  </p:childTnLst>
                                </p:cTn>
                              </p:par>
                            </p:childTnLst>
                          </p:cTn>
                        </p:par>
                        <p:par>
                          <p:cTn id="28" fill="hold">
                            <p:stCondLst>
                              <p:cond delay="2450"/>
                            </p:stCondLst>
                            <p:childTnLst>
                              <p:par>
                                <p:cTn id="29" presetID="22" presetClass="entr" presetSubtype="1" fill="hold" grpId="0"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up)">
                                      <p:cBhvr>
                                        <p:cTn id="31" dur="500"/>
                                        <p:tgtEl>
                                          <p:spTgt spid="100"/>
                                        </p:tgtEl>
                                      </p:cBhvr>
                                    </p:animEffect>
                                  </p:childTnLst>
                                </p:cTn>
                              </p:par>
                            </p:childTnLst>
                          </p:cTn>
                        </p:par>
                        <p:par>
                          <p:cTn id="32" fill="hold">
                            <p:stCondLst>
                              <p:cond delay="2950"/>
                            </p:stCondLst>
                            <p:childTnLst>
                              <p:par>
                                <p:cTn id="33" presetID="53" presetClass="entr" presetSubtype="16"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childTnLst>
                          </p:cTn>
                        </p:par>
                        <p:par>
                          <p:cTn id="38" fill="hold">
                            <p:stCondLst>
                              <p:cond delay="3450"/>
                            </p:stCondLst>
                            <p:childTnLst>
                              <p:par>
                                <p:cTn id="39" presetID="16" presetClass="entr" presetSubtype="21" fill="hold" grpId="0" nodeType="after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barn(inVertical)">
                                      <p:cBhvr>
                                        <p:cTn id="41" dur="500"/>
                                        <p:tgtEl>
                                          <p:spTgt spid="95"/>
                                        </p:tgtEl>
                                      </p:cBhvr>
                                    </p:animEffect>
                                  </p:childTnLst>
                                </p:cTn>
                              </p:par>
                            </p:childTnLst>
                          </p:cTn>
                        </p:par>
                        <p:par>
                          <p:cTn id="42" fill="hold">
                            <p:stCondLst>
                              <p:cond delay="3950"/>
                            </p:stCondLst>
                            <p:childTnLst>
                              <p:par>
                                <p:cTn id="43" presetID="22" presetClass="entr" presetSubtype="1" fill="hold" grpId="0" nodeType="after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wipe(up)">
                                      <p:cBhvr>
                                        <p:cTn id="45" dur="500"/>
                                        <p:tgtEl>
                                          <p:spTgt spid="98"/>
                                        </p:tgtEl>
                                      </p:cBhvr>
                                    </p:animEffect>
                                  </p:childTnLst>
                                </p:cTn>
                              </p:par>
                            </p:childTnLst>
                          </p:cTn>
                        </p:par>
                        <p:par>
                          <p:cTn id="46" fill="hold">
                            <p:stCondLst>
                              <p:cond delay="4450"/>
                            </p:stCondLst>
                            <p:childTnLst>
                              <p:par>
                                <p:cTn id="47" presetID="53" presetClass="entr" presetSubtype="16" fill="hold"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p:cTn id="49" dur="500" fill="hold"/>
                                        <p:tgtEl>
                                          <p:spTgt spid="77"/>
                                        </p:tgtEl>
                                        <p:attrNameLst>
                                          <p:attrName>ppt_w</p:attrName>
                                        </p:attrNameLst>
                                      </p:cBhvr>
                                      <p:tavLst>
                                        <p:tav tm="0">
                                          <p:val>
                                            <p:fltVal val="0"/>
                                          </p:val>
                                        </p:tav>
                                        <p:tav tm="100000">
                                          <p:val>
                                            <p:strVal val="#ppt_w"/>
                                          </p:val>
                                        </p:tav>
                                      </p:tavLst>
                                    </p:anim>
                                    <p:anim calcmode="lin" valueType="num">
                                      <p:cBhvr>
                                        <p:cTn id="50" dur="500" fill="hold"/>
                                        <p:tgtEl>
                                          <p:spTgt spid="77"/>
                                        </p:tgtEl>
                                        <p:attrNameLst>
                                          <p:attrName>ppt_h</p:attrName>
                                        </p:attrNameLst>
                                      </p:cBhvr>
                                      <p:tavLst>
                                        <p:tav tm="0">
                                          <p:val>
                                            <p:fltVal val="0"/>
                                          </p:val>
                                        </p:tav>
                                        <p:tav tm="100000">
                                          <p:val>
                                            <p:strVal val="#ppt_h"/>
                                          </p:val>
                                        </p:tav>
                                      </p:tavLst>
                                    </p:anim>
                                    <p:animEffect transition="in" filter="fade">
                                      <p:cBhvr>
                                        <p:cTn id="51" dur="500"/>
                                        <p:tgtEl>
                                          <p:spTgt spid="77"/>
                                        </p:tgtEl>
                                      </p:cBhvr>
                                    </p:animEffect>
                                  </p:childTnLst>
                                </p:cTn>
                              </p:par>
                            </p:childTnLst>
                          </p:cTn>
                        </p:par>
                        <p:par>
                          <p:cTn id="52" fill="hold">
                            <p:stCondLst>
                              <p:cond delay="4950"/>
                            </p:stCondLst>
                            <p:childTnLst>
                              <p:par>
                                <p:cTn id="53" presetID="16" presetClass="entr" presetSubtype="21" fill="hold" grpId="0" nodeType="after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barn(inVertical)">
                                      <p:cBhvr>
                                        <p:cTn id="55" dur="500"/>
                                        <p:tgtEl>
                                          <p:spTgt spid="96"/>
                                        </p:tgtEl>
                                      </p:cBhvr>
                                    </p:animEffect>
                                  </p:childTnLst>
                                </p:cTn>
                              </p:par>
                            </p:childTnLst>
                          </p:cTn>
                        </p:par>
                        <p:par>
                          <p:cTn id="56" fill="hold">
                            <p:stCondLst>
                              <p:cond delay="5450"/>
                            </p:stCondLst>
                            <p:childTnLst>
                              <p:par>
                                <p:cTn id="57" presetID="22" presetClass="entr" presetSubtype="1" fill="hold" grpId="0" nodeType="after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wipe(up)">
                                      <p:cBhvr>
                                        <p:cTn id="5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5" grpId="0" animBg="1"/>
      <p:bldP spid="96" grpId="0" animBg="1"/>
      <p:bldP spid="97" grpId="0" animBg="1"/>
      <p:bldP spid="98" grpId="0" animBg="1"/>
      <p:bldP spid="99" grpId="0" animBg="1"/>
      <p:bldP spid="10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FFC000">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4040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1331640" y="1074390"/>
            <a:ext cx="1826141" cy="584775"/>
          </a:xfrm>
          <a:prstGeom prst="rect">
            <a:avLst/>
          </a:prstGeom>
          <a:noFill/>
        </p:spPr>
        <p:txBody>
          <a:bodyPr wrap="none" rtlCol="0">
            <a:spAutoFit/>
          </a:bodyPr>
          <a:lstStyle/>
          <a:p>
            <a:r>
              <a:rPr lang="zh-CN" altLang="en-US" sz="3200" b="1" dirty="0" smtClean="0">
                <a:solidFill>
                  <a:srgbClr val="414455"/>
                </a:solidFill>
                <a:latin typeface="微软雅黑" pitchFamily="34" charset="-122"/>
                <a:ea typeface="微软雅黑" pitchFamily="34" charset="-122"/>
              </a:rPr>
              <a:t>相关建议</a:t>
            </a:r>
            <a:endParaRPr lang="zh-CN" altLang="en-US" sz="3200" b="1" dirty="0">
              <a:solidFill>
                <a:srgbClr val="414455"/>
              </a:solidFill>
              <a:latin typeface="微软雅黑" pitchFamily="34" charset="-122"/>
              <a:ea typeface="微软雅黑" pitchFamily="34" charset="-122"/>
            </a:endParaRPr>
          </a:p>
        </p:txBody>
      </p:sp>
      <p:sp>
        <p:nvSpPr>
          <p:cNvPr id="8" name="TextBox 7"/>
          <p:cNvSpPr txBox="1"/>
          <p:nvPr/>
        </p:nvSpPr>
        <p:spPr>
          <a:xfrm>
            <a:off x="1952931" y="2093692"/>
            <a:ext cx="2012089"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案例对比分析</a:t>
            </a:r>
            <a:endParaRPr lang="zh-CN" altLang="en-US" sz="2000" b="1" dirty="0">
              <a:solidFill>
                <a:srgbClr val="FFFFFF"/>
              </a:solidFill>
              <a:latin typeface="微软雅黑" pitchFamily="34" charset="-122"/>
              <a:ea typeface="微软雅黑" pitchFamily="34" charset="-122"/>
            </a:endParaRPr>
          </a:p>
        </p:txBody>
      </p:sp>
      <p:sp>
        <p:nvSpPr>
          <p:cNvPr id="9" name="TextBox 8"/>
          <p:cNvSpPr txBox="1"/>
          <p:nvPr/>
        </p:nvSpPr>
        <p:spPr>
          <a:xfrm>
            <a:off x="4283968" y="2089866"/>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问题评估</a:t>
            </a:r>
            <a:endParaRPr lang="zh-CN" altLang="en-US" sz="2000" b="1" dirty="0">
              <a:solidFill>
                <a:srgbClr val="FFFFFF"/>
              </a:solidFill>
              <a:latin typeface="微软雅黑" pitchFamily="34" charset="-122"/>
              <a:ea typeface="微软雅黑" pitchFamily="34" charset="-122"/>
            </a:endParaRPr>
          </a:p>
        </p:txBody>
      </p:sp>
      <p:sp>
        <p:nvSpPr>
          <p:cNvPr id="13" name="TextBox 12"/>
          <p:cNvSpPr txBox="1"/>
          <p:nvPr/>
        </p:nvSpPr>
        <p:spPr>
          <a:xfrm>
            <a:off x="1966829" y="2698371"/>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相关对策</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987557853"/>
      </p:ext>
    </p:extLst>
  </p:cSld>
  <p:clrMapOvr>
    <a:masterClrMapping/>
  </p:clrMapOvr>
  <p:transition spd="slow" advTm="13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8" grpId="0"/>
      <p:bldP spid="9" grpId="0"/>
      <p:bldP spid="13" grpId="0"/>
    </p:bldLst>
  </p:timing>
  <p:extLst mod="1">
    <p:ext uri="{E180D4A7-C9FB-4DFB-919C-405C955672EB}">
      <p14:showEvtLst xmlns:p14="http://schemas.microsoft.com/office/powerpoint/2010/main">
        <p14:playEvt time="0" objId="16"/>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FFFFFF"/>
                </a:solidFill>
                <a:latin typeface="微软雅黑" pitchFamily="34" charset="-122"/>
                <a:ea typeface="微软雅黑" pitchFamily="34" charset="-122"/>
              </a:rPr>
              <a:t>案例对比分析</a:t>
            </a:r>
          </a:p>
        </p:txBody>
      </p:sp>
      <p:sp>
        <p:nvSpPr>
          <p:cNvPr id="35" name="AutoShape 3"/>
          <p:cNvSpPr>
            <a:spLocks noChangeArrowheads="1"/>
          </p:cNvSpPr>
          <p:nvPr/>
        </p:nvSpPr>
        <p:spPr bwMode="blackWhite">
          <a:xfrm>
            <a:off x="1547933" y="2412593"/>
            <a:ext cx="3498855" cy="1749325"/>
          </a:xfrm>
          <a:prstGeom prst="curvedUpArrow">
            <a:avLst>
              <a:gd name="adj1" fmla="val 42347"/>
              <a:gd name="adj2" fmla="val 72347"/>
              <a:gd name="adj3" fmla="val 33333"/>
            </a:avLst>
          </a:prstGeom>
          <a:solidFill>
            <a:srgbClr val="FFC000"/>
          </a:soli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36" name="TextBox 20"/>
          <p:cNvSpPr txBox="1"/>
          <p:nvPr/>
        </p:nvSpPr>
        <p:spPr bwMode="auto">
          <a:xfrm>
            <a:off x="4752209" y="3334088"/>
            <a:ext cx="1764007" cy="1109870"/>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100" dirty="0">
                <a:solidFill>
                  <a:srgbClr val="4D4D4D"/>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37" name="TextBox 19"/>
          <p:cNvSpPr txBox="1">
            <a:spLocks noChangeArrowheads="1"/>
          </p:cNvSpPr>
          <p:nvPr/>
        </p:nvSpPr>
        <p:spPr bwMode="auto">
          <a:xfrm>
            <a:off x="4752210" y="3110173"/>
            <a:ext cx="1764006" cy="27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zh-CN" sz="1200" b="1" dirty="0">
                <a:solidFill>
                  <a:srgbClr val="4D4D4D"/>
                </a:solidFill>
                <a:latin typeface="微软雅黑" pitchFamily="34" charset="-122"/>
                <a:ea typeface="微软雅黑" pitchFamily="34" charset="-122"/>
                <a:cs typeface="宋体" pitchFamily="2" charset="-122"/>
              </a:rPr>
              <a:t>单击此处添加标题</a:t>
            </a:r>
          </a:p>
        </p:txBody>
      </p:sp>
      <p:sp>
        <p:nvSpPr>
          <p:cNvPr id="38" name="AutoShape 4"/>
          <p:cNvSpPr>
            <a:spLocks noChangeArrowheads="1"/>
          </p:cNvSpPr>
          <p:nvPr/>
        </p:nvSpPr>
        <p:spPr bwMode="blackWhite">
          <a:xfrm flipV="1">
            <a:off x="2639010" y="1107888"/>
            <a:ext cx="3498855" cy="1749325"/>
          </a:xfrm>
          <a:prstGeom prst="curvedUpArrow">
            <a:avLst>
              <a:gd name="adj1" fmla="val 42347"/>
              <a:gd name="adj2" fmla="val 72347"/>
              <a:gd name="adj3" fmla="val 33333"/>
            </a:avLst>
          </a:pr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微软雅黑" pitchFamily="34" charset="-122"/>
              <a:ea typeface="微软雅黑" pitchFamily="34" charset="-122"/>
              <a:cs typeface="+mn-cs"/>
            </a:endParaRPr>
          </a:p>
        </p:txBody>
      </p:sp>
      <p:sp>
        <p:nvSpPr>
          <p:cNvPr id="39" name="TextBox 20"/>
          <p:cNvSpPr txBox="1"/>
          <p:nvPr/>
        </p:nvSpPr>
        <p:spPr bwMode="auto">
          <a:xfrm>
            <a:off x="6120361" y="1348935"/>
            <a:ext cx="1764007" cy="1109870"/>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100" dirty="0">
                <a:solidFill>
                  <a:srgbClr val="4D4D4D"/>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40" name="TextBox 19"/>
          <p:cNvSpPr txBox="1">
            <a:spLocks noChangeArrowheads="1"/>
          </p:cNvSpPr>
          <p:nvPr/>
        </p:nvSpPr>
        <p:spPr bwMode="auto">
          <a:xfrm>
            <a:off x="6120361" y="1125020"/>
            <a:ext cx="1764006" cy="27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zh-CN" sz="1200" b="1" dirty="0">
                <a:solidFill>
                  <a:srgbClr val="4D4D4D"/>
                </a:solidFill>
                <a:latin typeface="微软雅黑" pitchFamily="34" charset="-122"/>
                <a:ea typeface="微软雅黑" pitchFamily="34" charset="-122"/>
                <a:cs typeface="宋体" pitchFamily="2" charset="-122"/>
              </a:rPr>
              <a:t>单击此处添加标题</a:t>
            </a:r>
          </a:p>
        </p:txBody>
      </p:sp>
    </p:spTree>
    <p:extLst>
      <p:ext uri="{BB962C8B-B14F-4D97-AF65-F5344CB8AC3E}">
        <p14:creationId xmlns:p14="http://schemas.microsoft.com/office/powerpoint/2010/main" val="57489296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1" presetClass="entr" presetSubtype="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heel(1)">
                                      <p:cBhvr>
                                        <p:cTn id="14" dur="20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250" fill="hold"/>
                                        <p:tgtEl>
                                          <p:spTgt spid="35"/>
                                        </p:tgtEl>
                                        <p:attrNameLst>
                                          <p:attrName>ppt_w</p:attrName>
                                        </p:attrNameLst>
                                      </p:cBhvr>
                                      <p:tavLst>
                                        <p:tav tm="0">
                                          <p:val>
                                            <p:fltVal val="0"/>
                                          </p:val>
                                        </p:tav>
                                        <p:tav tm="100000">
                                          <p:val>
                                            <p:strVal val="#ppt_w"/>
                                          </p:val>
                                        </p:tav>
                                      </p:tavLst>
                                    </p:anim>
                                    <p:anim calcmode="lin" valueType="num">
                                      <p:cBhvr>
                                        <p:cTn id="18" dur="1250" fill="hold"/>
                                        <p:tgtEl>
                                          <p:spTgt spid="35"/>
                                        </p:tgtEl>
                                        <p:attrNameLst>
                                          <p:attrName>ppt_h</p:attrName>
                                        </p:attrNameLst>
                                      </p:cBhvr>
                                      <p:tavLst>
                                        <p:tav tm="0">
                                          <p:val>
                                            <p:fltVal val="0"/>
                                          </p:val>
                                        </p:tav>
                                        <p:tav tm="100000">
                                          <p:val>
                                            <p:strVal val="#ppt_h"/>
                                          </p:val>
                                        </p:tav>
                                      </p:tavLst>
                                    </p:anim>
                                    <p:animEffect transition="in" filter="fade">
                                      <p:cBhvr>
                                        <p:cTn id="19" dur="1250"/>
                                        <p:tgtEl>
                                          <p:spTgt spid="35"/>
                                        </p:tgtEl>
                                      </p:cBhvr>
                                    </p:animEffect>
                                  </p:childTnLst>
                                </p:cTn>
                              </p:par>
                            </p:childTnLst>
                          </p:cTn>
                        </p:par>
                        <p:par>
                          <p:cTn id="20" fill="hold">
                            <p:stCondLst>
                              <p:cond delay="2700"/>
                            </p:stCondLst>
                            <p:childTnLst>
                              <p:par>
                                <p:cTn id="21" presetID="42"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anim calcmode="lin" valueType="num">
                                      <p:cBhvr>
                                        <p:cTn id="24" dur="1000" fill="hold"/>
                                        <p:tgtEl>
                                          <p:spTgt spid="36"/>
                                        </p:tgtEl>
                                        <p:attrNameLst>
                                          <p:attrName>ppt_x</p:attrName>
                                        </p:attrNameLst>
                                      </p:cBhvr>
                                      <p:tavLst>
                                        <p:tav tm="0">
                                          <p:val>
                                            <p:strVal val="#ppt_x"/>
                                          </p:val>
                                        </p:tav>
                                        <p:tav tm="100000">
                                          <p:val>
                                            <p:strVal val="#ppt_x"/>
                                          </p:val>
                                        </p:tav>
                                      </p:tavLst>
                                    </p:anim>
                                    <p:anim calcmode="lin" valueType="num">
                                      <p:cBhvr>
                                        <p:cTn id="25" dur="1000" fill="hold"/>
                                        <p:tgtEl>
                                          <p:spTgt spid="3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animBg="1"/>
      <p:bldP spid="36" grpId="0"/>
      <p:bldP spid="37" grpId="0"/>
      <p:bldP spid="38" grpId="0" animBg="1"/>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问题</a:t>
            </a:r>
            <a:r>
              <a:rPr lang="zh-CN" altLang="en-US" b="1" dirty="0" smtClean="0">
                <a:solidFill>
                  <a:srgbClr val="FFFFFF"/>
                </a:solidFill>
                <a:latin typeface="微软雅黑" pitchFamily="34" charset="-122"/>
                <a:ea typeface="微软雅黑" pitchFamily="34" charset="-122"/>
              </a:rPr>
              <a:t>评估</a:t>
            </a:r>
            <a:endParaRPr lang="zh-CN" altLang="en-US" b="1" dirty="0">
              <a:latin typeface="微软雅黑" pitchFamily="34" charset="-122"/>
              <a:ea typeface="微软雅黑" pitchFamily="34" charset="-122"/>
            </a:endParaRPr>
          </a:p>
        </p:txBody>
      </p:sp>
      <p:sp>
        <p:nvSpPr>
          <p:cNvPr id="5" name="椭圆 6"/>
          <p:cNvSpPr/>
          <p:nvPr/>
        </p:nvSpPr>
        <p:spPr>
          <a:xfrm>
            <a:off x="1834829" y="2930808"/>
            <a:ext cx="5372650" cy="1207848"/>
          </a:xfrm>
          <a:custGeom>
            <a:avLst/>
            <a:gdLst/>
            <a:ahLst/>
            <a:cxnLst/>
            <a:rect l="l" t="t" r="r" b="b"/>
            <a:pathLst>
              <a:path w="5372650" h="1610464">
                <a:moveTo>
                  <a:pt x="2686326" y="64479"/>
                </a:moveTo>
                <a:cubicBezTo>
                  <a:pt x="1357596" y="64479"/>
                  <a:pt x="280448" y="329962"/>
                  <a:pt x="280448" y="657452"/>
                </a:cubicBezTo>
                <a:cubicBezTo>
                  <a:pt x="280448" y="984942"/>
                  <a:pt x="1357596" y="1250425"/>
                  <a:pt x="2686326" y="1250425"/>
                </a:cubicBezTo>
                <a:cubicBezTo>
                  <a:pt x="4015056" y="1250425"/>
                  <a:pt x="5092204" y="984942"/>
                  <a:pt x="5092204" y="657452"/>
                </a:cubicBezTo>
                <a:cubicBezTo>
                  <a:pt x="5092204" y="329962"/>
                  <a:pt x="4015056" y="64479"/>
                  <a:pt x="2686326" y="64479"/>
                </a:cubicBezTo>
                <a:close/>
                <a:moveTo>
                  <a:pt x="2686325" y="0"/>
                </a:moveTo>
                <a:cubicBezTo>
                  <a:pt x="4169941" y="0"/>
                  <a:pt x="5372650" y="360515"/>
                  <a:pt x="5372650" y="805232"/>
                </a:cubicBezTo>
                <a:cubicBezTo>
                  <a:pt x="5372650" y="1249949"/>
                  <a:pt x="4169941" y="1610464"/>
                  <a:pt x="2686325" y="1610464"/>
                </a:cubicBezTo>
                <a:cubicBezTo>
                  <a:pt x="1202709" y="1610464"/>
                  <a:pt x="0" y="1249949"/>
                  <a:pt x="0" y="805232"/>
                </a:cubicBezTo>
                <a:cubicBezTo>
                  <a:pt x="0" y="360515"/>
                  <a:pt x="1202709" y="0"/>
                  <a:pt x="2686325" y="0"/>
                </a:cubicBezTo>
                <a:close/>
              </a:path>
            </a:pathLst>
          </a:custGeom>
          <a:solidFill>
            <a:srgbClr val="404040"/>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微软雅黑" pitchFamily="34" charset="-122"/>
              <a:ea typeface="微软雅黑" pitchFamily="34" charset="-122"/>
              <a:cs typeface="+mn-cs"/>
            </a:endParaRPr>
          </a:p>
        </p:txBody>
      </p:sp>
      <p:grpSp>
        <p:nvGrpSpPr>
          <p:cNvPr id="6" name="组合 5"/>
          <p:cNvGrpSpPr/>
          <p:nvPr/>
        </p:nvGrpSpPr>
        <p:grpSpPr>
          <a:xfrm>
            <a:off x="1988977" y="1479824"/>
            <a:ext cx="1447800" cy="2010965"/>
            <a:chOff x="2039823" y="1840595"/>
            <a:chExt cx="1447800" cy="2681287"/>
          </a:xfrm>
        </p:grpSpPr>
        <p:cxnSp>
          <p:nvCxnSpPr>
            <p:cNvPr id="7" name="直接连接符 6"/>
            <p:cNvCxnSpPr>
              <a:stCxn id="9" idx="2"/>
            </p:cNvCxnSpPr>
            <p:nvPr/>
          </p:nvCxnSpPr>
          <p:spPr>
            <a:xfrm>
              <a:off x="2625655" y="2563842"/>
              <a:ext cx="861968" cy="1958040"/>
            </a:xfrm>
            <a:prstGeom prst="line">
              <a:avLst/>
            </a:prstGeom>
            <a:noFill/>
            <a:ln w="9525" cap="flat" cmpd="sng" algn="ctr">
              <a:solidFill>
                <a:sysClr val="window" lastClr="FFFFFF">
                  <a:lumMod val="50000"/>
                </a:sysClr>
              </a:solidFill>
              <a:prstDash val="solid"/>
            </a:ln>
            <a:effectLst/>
          </p:spPr>
        </p:cxnSp>
        <p:sp>
          <p:nvSpPr>
            <p:cNvPr id="9" name="矩形 8"/>
            <p:cNvSpPr/>
            <p:nvPr/>
          </p:nvSpPr>
          <p:spPr>
            <a:xfrm rot="20389821">
              <a:off x="2039823" y="1840595"/>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1</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grpSp>
      <p:grpSp>
        <p:nvGrpSpPr>
          <p:cNvPr id="10" name="组合 9"/>
          <p:cNvGrpSpPr/>
          <p:nvPr/>
        </p:nvGrpSpPr>
        <p:grpSpPr>
          <a:xfrm>
            <a:off x="5665628" y="1460774"/>
            <a:ext cx="1325563" cy="2030015"/>
            <a:chOff x="5716473" y="1815195"/>
            <a:chExt cx="1325563" cy="2706687"/>
          </a:xfrm>
        </p:grpSpPr>
        <p:cxnSp>
          <p:nvCxnSpPr>
            <p:cNvPr id="11" name="直接连接符 10"/>
            <p:cNvCxnSpPr>
              <a:stCxn id="12" idx="2"/>
            </p:cNvCxnSpPr>
            <p:nvPr/>
          </p:nvCxnSpPr>
          <p:spPr>
            <a:xfrm flipH="1">
              <a:off x="5716473" y="2548620"/>
              <a:ext cx="776288" cy="1973262"/>
            </a:xfrm>
            <a:prstGeom prst="line">
              <a:avLst/>
            </a:prstGeom>
            <a:noFill/>
            <a:ln w="9525" cap="flat" cmpd="sng" algn="ctr">
              <a:solidFill>
                <a:sysClr val="window" lastClr="FFFFFF">
                  <a:lumMod val="50000"/>
                </a:sysClr>
              </a:solidFill>
              <a:prstDash val="solid"/>
            </a:ln>
            <a:effectLst/>
          </p:spPr>
        </p:cxnSp>
        <p:sp>
          <p:nvSpPr>
            <p:cNvPr id="12" name="矩形 11"/>
            <p:cNvSpPr/>
            <p:nvPr/>
          </p:nvSpPr>
          <p:spPr>
            <a:xfrm rot="864364">
              <a:off x="6127636" y="1815195"/>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5</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grpSp>
      <p:grpSp>
        <p:nvGrpSpPr>
          <p:cNvPr id="13" name="组合 12"/>
          <p:cNvGrpSpPr/>
          <p:nvPr/>
        </p:nvGrpSpPr>
        <p:grpSpPr>
          <a:xfrm>
            <a:off x="5043327" y="1311945"/>
            <a:ext cx="914400" cy="2178844"/>
            <a:chOff x="5094173" y="1616757"/>
            <a:chExt cx="914400" cy="2905125"/>
          </a:xfrm>
        </p:grpSpPr>
        <p:cxnSp>
          <p:nvCxnSpPr>
            <p:cNvPr id="14" name="直接连接符 13"/>
            <p:cNvCxnSpPr>
              <a:stCxn id="15" idx="2"/>
            </p:cNvCxnSpPr>
            <p:nvPr/>
          </p:nvCxnSpPr>
          <p:spPr>
            <a:xfrm flipH="1">
              <a:off x="5192598" y="2356532"/>
              <a:ext cx="295275" cy="2165350"/>
            </a:xfrm>
            <a:prstGeom prst="line">
              <a:avLst/>
            </a:prstGeom>
            <a:noFill/>
            <a:ln w="9525" cap="flat" cmpd="sng" algn="ctr">
              <a:solidFill>
                <a:sysClr val="window" lastClr="FFFFFF">
                  <a:lumMod val="50000"/>
                </a:sysClr>
              </a:solidFill>
              <a:prstDash val="solid"/>
            </a:ln>
            <a:effectLst/>
          </p:spPr>
        </p:cxnSp>
        <p:sp>
          <p:nvSpPr>
            <p:cNvPr id="15" name="矩形 14"/>
            <p:cNvSpPr/>
            <p:nvPr/>
          </p:nvSpPr>
          <p:spPr>
            <a:xfrm rot="591453">
              <a:off x="5094173" y="1616757"/>
              <a:ext cx="914400" cy="7445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4</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grpSp>
      <p:grpSp>
        <p:nvGrpSpPr>
          <p:cNvPr id="16" name="组合 15"/>
          <p:cNvGrpSpPr/>
          <p:nvPr/>
        </p:nvGrpSpPr>
        <p:grpSpPr>
          <a:xfrm>
            <a:off x="2522377" y="2041799"/>
            <a:ext cx="914400" cy="1448990"/>
            <a:chOff x="2573223" y="2589895"/>
            <a:chExt cx="914400" cy="1931987"/>
          </a:xfrm>
        </p:grpSpPr>
        <p:sp>
          <p:nvSpPr>
            <p:cNvPr id="17" name="矩形 16"/>
            <p:cNvSpPr/>
            <p:nvPr/>
          </p:nvSpPr>
          <p:spPr>
            <a:xfrm rot="21303428">
              <a:off x="2573223" y="2589895"/>
              <a:ext cx="914400" cy="74453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6</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18" name="直接连接符 17"/>
            <p:cNvCxnSpPr>
              <a:stCxn id="17" idx="2"/>
            </p:cNvCxnSpPr>
            <p:nvPr/>
          </p:nvCxnSpPr>
          <p:spPr>
            <a:xfrm>
              <a:off x="3062499" y="3333048"/>
              <a:ext cx="185412" cy="1188834"/>
            </a:xfrm>
            <a:prstGeom prst="line">
              <a:avLst/>
            </a:prstGeom>
            <a:noFill/>
            <a:ln w="9525" cap="flat" cmpd="sng" algn="ctr">
              <a:solidFill>
                <a:sysClr val="window" lastClr="FFFFFF">
                  <a:lumMod val="50000"/>
                </a:sysClr>
              </a:solidFill>
              <a:prstDash val="solid"/>
            </a:ln>
            <a:effectLst/>
          </p:spPr>
        </p:cxnSp>
      </p:grpSp>
      <p:grpSp>
        <p:nvGrpSpPr>
          <p:cNvPr id="19" name="组合 18"/>
          <p:cNvGrpSpPr/>
          <p:nvPr/>
        </p:nvGrpSpPr>
        <p:grpSpPr>
          <a:xfrm>
            <a:off x="2925602" y="1266701"/>
            <a:ext cx="914400" cy="2224088"/>
            <a:chOff x="2976448" y="1556432"/>
            <a:chExt cx="914400" cy="2965450"/>
          </a:xfrm>
        </p:grpSpPr>
        <p:sp>
          <p:nvSpPr>
            <p:cNvPr id="20" name="矩形 19"/>
            <p:cNvSpPr/>
            <p:nvPr/>
          </p:nvSpPr>
          <p:spPr>
            <a:xfrm rot="21156414">
              <a:off x="2976448" y="1556432"/>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2</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21" name="直接连接符 20"/>
            <p:cNvCxnSpPr>
              <a:stCxn id="20" idx="2"/>
            </p:cNvCxnSpPr>
            <p:nvPr/>
          </p:nvCxnSpPr>
          <p:spPr>
            <a:xfrm>
              <a:off x="3481652" y="2299456"/>
              <a:ext cx="269496" cy="2222426"/>
            </a:xfrm>
            <a:prstGeom prst="line">
              <a:avLst/>
            </a:prstGeom>
            <a:noFill/>
            <a:ln w="9525" cap="flat" cmpd="sng" algn="ctr">
              <a:solidFill>
                <a:sysClr val="window" lastClr="FFFFFF">
                  <a:lumMod val="50000"/>
                </a:sysClr>
              </a:solidFill>
              <a:prstDash val="solid"/>
            </a:ln>
            <a:effectLst/>
          </p:spPr>
        </p:cxnSp>
      </p:grpSp>
      <p:grpSp>
        <p:nvGrpSpPr>
          <p:cNvPr id="22" name="组合 21"/>
          <p:cNvGrpSpPr/>
          <p:nvPr/>
        </p:nvGrpSpPr>
        <p:grpSpPr>
          <a:xfrm>
            <a:off x="3539965" y="1870349"/>
            <a:ext cx="914400" cy="1620440"/>
            <a:chOff x="3590811" y="2361295"/>
            <a:chExt cx="914400" cy="2160587"/>
          </a:xfrm>
        </p:grpSpPr>
        <p:sp>
          <p:nvSpPr>
            <p:cNvPr id="23" name="矩形 22"/>
            <p:cNvSpPr/>
            <p:nvPr/>
          </p:nvSpPr>
          <p:spPr>
            <a:xfrm>
              <a:off x="3590811" y="2361295"/>
              <a:ext cx="914400" cy="74453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7</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24" name="直接连接符 23"/>
            <p:cNvCxnSpPr>
              <a:stCxn id="23" idx="2"/>
            </p:cNvCxnSpPr>
            <p:nvPr/>
          </p:nvCxnSpPr>
          <p:spPr>
            <a:xfrm>
              <a:off x="4048011" y="3105832"/>
              <a:ext cx="163949" cy="1416050"/>
            </a:xfrm>
            <a:prstGeom prst="line">
              <a:avLst/>
            </a:prstGeom>
            <a:noFill/>
            <a:ln w="9525" cap="flat" cmpd="sng" algn="ctr">
              <a:solidFill>
                <a:sysClr val="window" lastClr="FFFFFF">
                  <a:lumMod val="50000"/>
                </a:sysClr>
              </a:solidFill>
              <a:prstDash val="solid"/>
            </a:ln>
            <a:effectLst/>
          </p:spPr>
        </p:cxnSp>
      </p:grpSp>
      <p:grpSp>
        <p:nvGrpSpPr>
          <p:cNvPr id="25" name="组合 24"/>
          <p:cNvGrpSpPr/>
          <p:nvPr/>
        </p:nvGrpSpPr>
        <p:grpSpPr>
          <a:xfrm>
            <a:off x="4033015" y="1203598"/>
            <a:ext cx="914400" cy="2296698"/>
            <a:chOff x="4083861" y="1472295"/>
            <a:chExt cx="914400" cy="3062264"/>
          </a:xfrm>
        </p:grpSpPr>
        <p:sp>
          <p:nvSpPr>
            <p:cNvPr id="26" name="矩形 25"/>
            <p:cNvSpPr/>
            <p:nvPr/>
          </p:nvSpPr>
          <p:spPr>
            <a:xfrm>
              <a:off x="4083861" y="1472295"/>
              <a:ext cx="914400" cy="74453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3</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27" name="直接连接符 26"/>
            <p:cNvCxnSpPr>
              <a:stCxn id="26" idx="2"/>
            </p:cNvCxnSpPr>
            <p:nvPr/>
          </p:nvCxnSpPr>
          <p:spPr>
            <a:xfrm flipH="1">
              <a:off x="4528361" y="2216832"/>
              <a:ext cx="12700" cy="2317727"/>
            </a:xfrm>
            <a:prstGeom prst="line">
              <a:avLst/>
            </a:prstGeom>
            <a:noFill/>
            <a:ln w="9525" cap="flat" cmpd="sng" algn="ctr">
              <a:solidFill>
                <a:sysClr val="window" lastClr="FFFFFF">
                  <a:lumMod val="50000"/>
                </a:sysClr>
              </a:solidFill>
              <a:prstDash val="solid"/>
            </a:ln>
            <a:effectLst/>
          </p:spPr>
        </p:cxnSp>
      </p:grpSp>
      <p:grpSp>
        <p:nvGrpSpPr>
          <p:cNvPr id="28" name="组合 27"/>
          <p:cNvGrpSpPr/>
          <p:nvPr/>
        </p:nvGrpSpPr>
        <p:grpSpPr>
          <a:xfrm>
            <a:off x="4519452" y="1959645"/>
            <a:ext cx="914400" cy="1575087"/>
            <a:chOff x="4570298" y="2480357"/>
            <a:chExt cx="914400" cy="2100116"/>
          </a:xfrm>
        </p:grpSpPr>
        <p:sp>
          <p:nvSpPr>
            <p:cNvPr id="29" name="矩形 28"/>
            <p:cNvSpPr/>
            <p:nvPr/>
          </p:nvSpPr>
          <p:spPr>
            <a:xfrm>
              <a:off x="4570298" y="2480357"/>
              <a:ext cx="914400" cy="7445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8</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30" name="直接连接符 29"/>
            <p:cNvCxnSpPr/>
            <p:nvPr/>
          </p:nvCxnSpPr>
          <p:spPr>
            <a:xfrm flipH="1">
              <a:off x="4788024" y="3224895"/>
              <a:ext cx="239475" cy="1355578"/>
            </a:xfrm>
            <a:prstGeom prst="line">
              <a:avLst/>
            </a:prstGeom>
            <a:noFill/>
            <a:ln w="9525" cap="flat" cmpd="sng" algn="ctr">
              <a:solidFill>
                <a:sysClr val="window" lastClr="FFFFFF">
                  <a:lumMod val="50000"/>
                </a:sysClr>
              </a:solidFill>
              <a:prstDash val="solid"/>
            </a:ln>
            <a:effectLst/>
          </p:spPr>
        </p:cxnSp>
      </p:grpSp>
      <p:grpSp>
        <p:nvGrpSpPr>
          <p:cNvPr id="31" name="组合 30"/>
          <p:cNvGrpSpPr/>
          <p:nvPr/>
        </p:nvGrpSpPr>
        <p:grpSpPr>
          <a:xfrm>
            <a:off x="5433853" y="2085851"/>
            <a:ext cx="981075" cy="1513285"/>
            <a:chOff x="5484698" y="2648632"/>
            <a:chExt cx="981075" cy="2017713"/>
          </a:xfrm>
        </p:grpSpPr>
        <p:sp>
          <p:nvSpPr>
            <p:cNvPr id="32" name="矩形 31"/>
            <p:cNvSpPr/>
            <p:nvPr/>
          </p:nvSpPr>
          <p:spPr>
            <a:xfrm rot="815004">
              <a:off x="5551373" y="2648632"/>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9</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33" name="直接连接符 32"/>
            <p:cNvCxnSpPr>
              <a:stCxn id="32" idx="2"/>
            </p:cNvCxnSpPr>
            <p:nvPr/>
          </p:nvCxnSpPr>
          <p:spPr>
            <a:xfrm flipH="1">
              <a:off x="5484698" y="3384322"/>
              <a:ext cx="436257" cy="1282023"/>
            </a:xfrm>
            <a:prstGeom prst="line">
              <a:avLst/>
            </a:prstGeom>
            <a:noFill/>
            <a:ln w="9525" cap="flat" cmpd="sng" algn="ctr">
              <a:solidFill>
                <a:sysClr val="window" lastClr="FFFFFF">
                  <a:lumMod val="50000"/>
                </a:sysClr>
              </a:solidFill>
              <a:prstDash val="solid"/>
            </a:ln>
            <a:effectLst/>
          </p:spPr>
        </p:cxnSp>
      </p:grpSp>
      <p:pic>
        <p:nvPicPr>
          <p:cNvPr id="34" name="图片 33" descr="未标题-3.png"/>
          <p:cNvPicPr>
            <a:picLocks noChangeAspect="1"/>
          </p:cNvPicPr>
          <p:nvPr/>
        </p:nvPicPr>
        <p:blipFill>
          <a:blip r:embed="rId3"/>
          <a:stretch>
            <a:fillRect/>
          </a:stretch>
        </p:blipFill>
        <p:spPr>
          <a:xfrm>
            <a:off x="6543466" y="1740704"/>
            <a:ext cx="2139078" cy="293987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7489296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1200"/>
                            </p:stCondLst>
                            <p:childTnLst>
                              <p:par>
                                <p:cTn id="18" presetID="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par>
                          <p:cTn id="22" fill="hold">
                            <p:stCondLst>
                              <p:cond delay="1700"/>
                            </p:stCondLst>
                            <p:childTnLst>
                              <p:par>
                                <p:cTn id="23" presetID="2" presetClass="entr" presetSubtype="1"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0-#ppt_h/2"/>
                                          </p:val>
                                        </p:tav>
                                        <p:tav tm="100000">
                                          <p:val>
                                            <p:strVal val="#ppt_y"/>
                                          </p:val>
                                        </p:tav>
                                      </p:tavLst>
                                    </p:anim>
                                  </p:childTnLst>
                                </p:cTn>
                              </p:par>
                            </p:childTnLst>
                          </p:cTn>
                        </p:par>
                        <p:par>
                          <p:cTn id="27" fill="hold">
                            <p:stCondLst>
                              <p:cond delay="2200"/>
                            </p:stCondLst>
                            <p:childTnLst>
                              <p:par>
                                <p:cTn id="28" presetID="2" presetClass="entr" presetSubtype="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par>
                          <p:cTn id="32" fill="hold">
                            <p:stCondLst>
                              <p:cond delay="2700"/>
                            </p:stCondLst>
                            <p:childTnLst>
                              <p:par>
                                <p:cTn id="33" presetID="2" presetClass="entr" presetSubtype="9"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par>
                          <p:cTn id="37" fill="hold">
                            <p:stCondLst>
                              <p:cond delay="3200"/>
                            </p:stCondLst>
                            <p:childTnLst>
                              <p:par>
                                <p:cTn id="38" presetID="2" presetClass="entr" presetSubtype="3"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0-#ppt_h/2"/>
                                          </p:val>
                                        </p:tav>
                                        <p:tav tm="100000">
                                          <p:val>
                                            <p:strVal val="#ppt_y"/>
                                          </p:val>
                                        </p:tav>
                                      </p:tavLst>
                                    </p:anim>
                                  </p:childTnLst>
                                </p:cTn>
                              </p:par>
                            </p:childTnLst>
                          </p:cTn>
                        </p:par>
                        <p:par>
                          <p:cTn id="42" fill="hold">
                            <p:stCondLst>
                              <p:cond delay="3700"/>
                            </p:stCondLst>
                            <p:childTnLst>
                              <p:par>
                                <p:cTn id="43" presetID="2" presetClass="entr" presetSubtype="3"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1+#ppt_w/2"/>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childTnLst>
                          </p:cTn>
                        </p:par>
                        <p:par>
                          <p:cTn id="47" fill="hold">
                            <p:stCondLst>
                              <p:cond delay="4200"/>
                            </p:stCondLst>
                            <p:childTnLst>
                              <p:par>
                                <p:cTn id="48" presetID="2" presetClass="entr" presetSubtype="1"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0-#ppt_h/2"/>
                                          </p:val>
                                        </p:tav>
                                        <p:tav tm="100000">
                                          <p:val>
                                            <p:strVal val="#ppt_y"/>
                                          </p:val>
                                        </p:tav>
                                      </p:tavLst>
                                    </p:anim>
                                  </p:childTnLst>
                                </p:cTn>
                              </p:par>
                            </p:childTnLst>
                          </p:cTn>
                        </p:par>
                        <p:par>
                          <p:cTn id="52" fill="hold">
                            <p:stCondLst>
                              <p:cond delay="4700"/>
                            </p:stCondLst>
                            <p:childTnLst>
                              <p:par>
                                <p:cTn id="53" presetID="2" presetClass="entr" presetSubtype="3"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par>
                          <p:cTn id="57" fill="hold">
                            <p:stCondLst>
                              <p:cond delay="5200"/>
                            </p:stCondLst>
                            <p:childTnLst>
                              <p:par>
                                <p:cTn id="58" presetID="2" presetClass="entr" presetSubtype="9"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0-#ppt_w/2"/>
                                          </p:val>
                                        </p:tav>
                                        <p:tav tm="100000">
                                          <p:val>
                                            <p:strVal val="#ppt_x"/>
                                          </p:val>
                                        </p:tav>
                                      </p:tavLst>
                                    </p:anim>
                                    <p:anim calcmode="lin" valueType="num">
                                      <p:cBhvr additive="base">
                                        <p:cTn id="61" dur="500" fill="hold"/>
                                        <p:tgtEl>
                                          <p:spTgt spid="22"/>
                                        </p:tgtEl>
                                        <p:attrNameLst>
                                          <p:attrName>ppt_y</p:attrName>
                                        </p:attrNameLst>
                                      </p:cBhvr>
                                      <p:tavLst>
                                        <p:tav tm="0">
                                          <p:val>
                                            <p:strVal val="0-#ppt_h/2"/>
                                          </p:val>
                                        </p:tav>
                                        <p:tav tm="100000">
                                          <p:val>
                                            <p:strVal val="#ppt_y"/>
                                          </p:val>
                                        </p:tav>
                                      </p:tavLst>
                                    </p:anim>
                                  </p:childTnLst>
                                </p:cTn>
                              </p:par>
                            </p:childTnLst>
                          </p:cTn>
                        </p:par>
                        <p:par>
                          <p:cTn id="62" fill="hold">
                            <p:stCondLst>
                              <p:cond delay="5700"/>
                            </p:stCondLst>
                            <p:childTnLst>
                              <p:par>
                                <p:cTn id="63" presetID="47" presetClass="entr" presetSubtype="0" fill="hold"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1000"/>
                                        <p:tgtEl>
                                          <p:spTgt spid="34"/>
                                        </p:tgtEl>
                                      </p:cBhvr>
                                    </p:animEffect>
                                    <p:anim calcmode="lin" valueType="num">
                                      <p:cBhvr>
                                        <p:cTn id="66" dur="1000" fill="hold"/>
                                        <p:tgtEl>
                                          <p:spTgt spid="34"/>
                                        </p:tgtEl>
                                        <p:attrNameLst>
                                          <p:attrName>ppt_x</p:attrName>
                                        </p:attrNameLst>
                                      </p:cBhvr>
                                      <p:tavLst>
                                        <p:tav tm="0">
                                          <p:val>
                                            <p:strVal val="#ppt_x"/>
                                          </p:val>
                                        </p:tav>
                                        <p:tav tm="100000">
                                          <p:val>
                                            <p:strVal val="#ppt_x"/>
                                          </p:val>
                                        </p:tav>
                                      </p:tavLst>
                                    </p:anim>
                                    <p:anim calcmode="lin" valueType="num">
                                      <p:cBhvr>
                                        <p:cTn id="6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相关对策</a:t>
            </a:r>
          </a:p>
        </p:txBody>
      </p:sp>
      <p:sp>
        <p:nvSpPr>
          <p:cNvPr id="5" name="流程图: 可选过程 4"/>
          <p:cNvSpPr>
            <a:spLocks noChangeArrowheads="1"/>
          </p:cNvSpPr>
          <p:nvPr/>
        </p:nvSpPr>
        <p:spPr bwMode="auto">
          <a:xfrm>
            <a:off x="3168650" y="1217076"/>
            <a:ext cx="5256213" cy="288925"/>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6" name="流程图: 可选过程 5"/>
          <p:cNvSpPr>
            <a:spLocks noChangeArrowheads="1"/>
          </p:cNvSpPr>
          <p:nvPr/>
        </p:nvSpPr>
        <p:spPr bwMode="auto">
          <a:xfrm>
            <a:off x="3168650" y="1236126"/>
            <a:ext cx="3667125" cy="250825"/>
          </a:xfrm>
          <a:prstGeom prst="flowChartAlternateProcess">
            <a:avLst/>
          </a:prstGeom>
          <a:solidFill>
            <a:srgbClr val="404040"/>
          </a:solidFill>
          <a:ln>
            <a:noFill/>
          </a:ln>
          <a:extLst/>
        </p:spPr>
        <p:txBody>
          <a:bodyPr anchor="ctr"/>
          <a:lstStyle/>
          <a:p>
            <a:pPr algn="ctr"/>
            <a:endParaRPr lang="zh-CN" altLang="zh-CN">
              <a:latin typeface="宋体" pitchFamily="2" charset="-122"/>
              <a:sym typeface="宋体" pitchFamily="2" charset="-122"/>
            </a:endParaRPr>
          </a:p>
        </p:txBody>
      </p:sp>
      <p:sp>
        <p:nvSpPr>
          <p:cNvPr id="7" name="圆角矩形标注 6"/>
          <p:cNvSpPr>
            <a:spLocks noChangeArrowheads="1"/>
          </p:cNvSpPr>
          <p:nvPr/>
        </p:nvSpPr>
        <p:spPr bwMode="auto">
          <a:xfrm>
            <a:off x="5651500" y="1685389"/>
            <a:ext cx="504825" cy="252412"/>
          </a:xfrm>
          <a:prstGeom prst="wedgeRoundRectCallout">
            <a:avLst>
              <a:gd name="adj1" fmla="val -24569"/>
              <a:gd name="adj2" fmla="val 69968"/>
              <a:gd name="adj3" fmla="val 16667"/>
            </a:avLst>
          </a:prstGeom>
          <a:solidFill>
            <a:srgbClr val="404040"/>
          </a:solidFill>
          <a:ln>
            <a:noFill/>
          </a:ln>
        </p:spPr>
        <p:txBody>
          <a:bodyPr anchor="ctr"/>
          <a:lstStyle/>
          <a:p>
            <a:pPr algn="ctr"/>
            <a:r>
              <a:rPr lang="en-US">
                <a:solidFill>
                  <a:schemeClr val="bg1"/>
                </a:solidFill>
                <a:latin typeface="Calibri" pitchFamily="34" charset="0"/>
                <a:cs typeface="Calibri" pitchFamily="34" charset="0"/>
                <a:sym typeface="Calibri" pitchFamily="34" charset="0"/>
              </a:rPr>
              <a:t>50</a:t>
            </a:r>
            <a:endParaRPr lang="zh-CN" altLang="en-US">
              <a:solidFill>
                <a:schemeClr val="bg1"/>
              </a:solidFill>
            </a:endParaRPr>
          </a:p>
        </p:txBody>
      </p:sp>
      <p:sp>
        <p:nvSpPr>
          <p:cNvPr id="9" name="流程图: 可选过程 8"/>
          <p:cNvSpPr>
            <a:spLocks noChangeArrowheads="1"/>
          </p:cNvSpPr>
          <p:nvPr/>
        </p:nvSpPr>
        <p:spPr bwMode="auto">
          <a:xfrm>
            <a:off x="3168650" y="2009239"/>
            <a:ext cx="5256213" cy="288925"/>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0" name="流程图: 可选过程 9"/>
          <p:cNvSpPr>
            <a:spLocks noChangeArrowheads="1"/>
          </p:cNvSpPr>
          <p:nvPr/>
        </p:nvSpPr>
        <p:spPr bwMode="auto">
          <a:xfrm>
            <a:off x="3168650" y="2026701"/>
            <a:ext cx="2627313" cy="252413"/>
          </a:xfrm>
          <a:prstGeom prst="flowChartAlternateProcess">
            <a:avLst/>
          </a:prstGeom>
          <a:solidFill>
            <a:srgbClr val="404040"/>
          </a:solidFill>
          <a:ln>
            <a:noFill/>
          </a:ln>
        </p:spPr>
        <p:txBody>
          <a:bodyPr anchor="ctr"/>
          <a:lstStyle/>
          <a:p>
            <a:pPr algn="ctr"/>
            <a:endParaRPr lang="zh-CN" altLang="zh-CN">
              <a:latin typeface="宋体" pitchFamily="2" charset="-122"/>
              <a:sym typeface="宋体" pitchFamily="2" charset="-122"/>
            </a:endParaRPr>
          </a:p>
        </p:txBody>
      </p:sp>
      <p:sp>
        <p:nvSpPr>
          <p:cNvPr id="11" name="流程图: 可选过程 10"/>
          <p:cNvSpPr>
            <a:spLocks noChangeArrowheads="1"/>
          </p:cNvSpPr>
          <p:nvPr/>
        </p:nvSpPr>
        <p:spPr bwMode="auto">
          <a:xfrm>
            <a:off x="3203575" y="2729964"/>
            <a:ext cx="5256213" cy="287337"/>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2" name="流程图: 可选过程 11"/>
          <p:cNvSpPr>
            <a:spLocks noChangeArrowheads="1"/>
          </p:cNvSpPr>
          <p:nvPr/>
        </p:nvSpPr>
        <p:spPr bwMode="auto">
          <a:xfrm>
            <a:off x="3203575" y="2747426"/>
            <a:ext cx="1797050" cy="252413"/>
          </a:xfrm>
          <a:prstGeom prst="flowChartAlternateProcess">
            <a:avLst/>
          </a:prstGeom>
          <a:solidFill>
            <a:srgbClr val="404040"/>
          </a:solidFill>
          <a:ln>
            <a:noFill/>
          </a:ln>
        </p:spPr>
        <p:txBody>
          <a:bodyPr anchor="ctr"/>
          <a:lstStyle/>
          <a:p>
            <a:pPr algn="ctr"/>
            <a:endParaRPr lang="zh-CN" altLang="zh-CN">
              <a:latin typeface="宋体" pitchFamily="2" charset="-122"/>
              <a:sym typeface="宋体" pitchFamily="2" charset="-122"/>
            </a:endParaRPr>
          </a:p>
        </p:txBody>
      </p:sp>
      <p:sp>
        <p:nvSpPr>
          <p:cNvPr id="13" name="流程图: 可选过程 12"/>
          <p:cNvSpPr>
            <a:spLocks noChangeArrowheads="1"/>
          </p:cNvSpPr>
          <p:nvPr/>
        </p:nvSpPr>
        <p:spPr bwMode="auto">
          <a:xfrm>
            <a:off x="3203575" y="3522126"/>
            <a:ext cx="5256213" cy="287338"/>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4" name="流程图: 可选过程 13"/>
          <p:cNvSpPr>
            <a:spLocks noChangeArrowheads="1"/>
          </p:cNvSpPr>
          <p:nvPr/>
        </p:nvSpPr>
        <p:spPr bwMode="auto">
          <a:xfrm>
            <a:off x="3203575" y="3539589"/>
            <a:ext cx="4464050" cy="252412"/>
          </a:xfrm>
          <a:prstGeom prst="flowChartAlternateProcess">
            <a:avLst/>
          </a:prstGeom>
          <a:solidFill>
            <a:srgbClr val="404040"/>
          </a:solidFill>
          <a:ln>
            <a:noFill/>
          </a:ln>
        </p:spPr>
        <p:txBody>
          <a:bodyPr anchor="ctr"/>
          <a:lstStyle/>
          <a:p>
            <a:pPr algn="ctr"/>
            <a:endParaRPr lang="zh-CN" altLang="zh-CN">
              <a:latin typeface="宋体" pitchFamily="2" charset="-122"/>
              <a:sym typeface="宋体" pitchFamily="2" charset="-122"/>
            </a:endParaRPr>
          </a:p>
        </p:txBody>
      </p:sp>
      <p:sp>
        <p:nvSpPr>
          <p:cNvPr id="15" name="圆角矩形标注 14"/>
          <p:cNvSpPr>
            <a:spLocks noChangeArrowheads="1"/>
          </p:cNvSpPr>
          <p:nvPr/>
        </p:nvSpPr>
        <p:spPr bwMode="auto">
          <a:xfrm>
            <a:off x="4860925" y="2406114"/>
            <a:ext cx="503238" cy="252412"/>
          </a:xfrm>
          <a:prstGeom prst="wedgeRoundRectCallout">
            <a:avLst>
              <a:gd name="adj1" fmla="val -24569"/>
              <a:gd name="adj2" fmla="val 69968"/>
              <a:gd name="adj3" fmla="val 16667"/>
            </a:avLst>
          </a:prstGeom>
          <a:solidFill>
            <a:srgbClr val="404040"/>
          </a:solidFill>
          <a:ln>
            <a:noFill/>
          </a:ln>
        </p:spPr>
        <p:txBody>
          <a:bodyPr anchor="ctr"/>
          <a:lstStyle/>
          <a:p>
            <a:pPr algn="ctr"/>
            <a:r>
              <a:rPr lang="en-US" dirty="0">
                <a:solidFill>
                  <a:schemeClr val="bg1"/>
                </a:solidFill>
                <a:latin typeface="Calibri" pitchFamily="34" charset="0"/>
                <a:cs typeface="Calibri" pitchFamily="34" charset="0"/>
                <a:sym typeface="Calibri" pitchFamily="34" charset="0"/>
              </a:rPr>
              <a:t>30</a:t>
            </a:r>
            <a:endParaRPr lang="zh-CN" altLang="en-US" dirty="0">
              <a:solidFill>
                <a:schemeClr val="bg1"/>
              </a:solidFill>
            </a:endParaRPr>
          </a:p>
        </p:txBody>
      </p:sp>
      <p:sp>
        <p:nvSpPr>
          <p:cNvPr id="16" name="圆角矩形标注 15"/>
          <p:cNvSpPr>
            <a:spLocks noChangeArrowheads="1"/>
          </p:cNvSpPr>
          <p:nvPr/>
        </p:nvSpPr>
        <p:spPr bwMode="auto">
          <a:xfrm>
            <a:off x="6661150" y="893226"/>
            <a:ext cx="503238" cy="252413"/>
          </a:xfrm>
          <a:prstGeom prst="wedgeRoundRectCallout">
            <a:avLst>
              <a:gd name="adj1" fmla="val -24569"/>
              <a:gd name="adj2" fmla="val 69968"/>
              <a:gd name="adj3" fmla="val 16667"/>
            </a:avLst>
          </a:prstGeom>
          <a:solidFill>
            <a:srgbClr val="404040"/>
          </a:solidFill>
          <a:ln>
            <a:noFill/>
          </a:ln>
          <a:extLst/>
        </p:spPr>
        <p:txBody>
          <a:bodyPr anchor="ctr"/>
          <a:lstStyle/>
          <a:p>
            <a:pPr algn="ctr"/>
            <a:r>
              <a:rPr lang="en-US" dirty="0">
                <a:solidFill>
                  <a:schemeClr val="bg1"/>
                </a:solidFill>
                <a:latin typeface="Calibri" pitchFamily="34" charset="0"/>
                <a:cs typeface="Calibri" pitchFamily="34" charset="0"/>
                <a:sym typeface="Calibri" pitchFamily="34" charset="0"/>
              </a:rPr>
              <a:t>65</a:t>
            </a:r>
            <a:endParaRPr lang="zh-CN" altLang="en-US" dirty="0">
              <a:solidFill>
                <a:schemeClr val="bg1"/>
              </a:solidFill>
            </a:endParaRPr>
          </a:p>
        </p:txBody>
      </p:sp>
      <p:sp>
        <p:nvSpPr>
          <p:cNvPr id="17" name="圆角矩形标注 16"/>
          <p:cNvSpPr>
            <a:spLocks noChangeArrowheads="1"/>
          </p:cNvSpPr>
          <p:nvPr/>
        </p:nvSpPr>
        <p:spPr bwMode="auto">
          <a:xfrm>
            <a:off x="7524750" y="3161764"/>
            <a:ext cx="503238" cy="252412"/>
          </a:xfrm>
          <a:prstGeom prst="wedgeRoundRectCallout">
            <a:avLst>
              <a:gd name="adj1" fmla="val -24569"/>
              <a:gd name="adj2" fmla="val 69968"/>
              <a:gd name="adj3" fmla="val 16667"/>
            </a:avLst>
          </a:prstGeom>
          <a:solidFill>
            <a:srgbClr val="404040"/>
          </a:solidFill>
          <a:ln>
            <a:noFill/>
          </a:ln>
        </p:spPr>
        <p:txBody>
          <a:bodyPr anchor="ctr"/>
          <a:lstStyle/>
          <a:p>
            <a:pPr algn="ctr"/>
            <a:r>
              <a:rPr lang="en-US" dirty="0">
                <a:solidFill>
                  <a:schemeClr val="bg1"/>
                </a:solidFill>
                <a:latin typeface="Calibri" pitchFamily="34" charset="0"/>
                <a:cs typeface="Calibri" pitchFamily="34" charset="0"/>
                <a:sym typeface="Calibri" pitchFamily="34" charset="0"/>
              </a:rPr>
              <a:t>80</a:t>
            </a:r>
            <a:endParaRPr lang="zh-CN" altLang="en-US" dirty="0">
              <a:solidFill>
                <a:schemeClr val="bg1"/>
              </a:solidFill>
            </a:endParaRPr>
          </a:p>
        </p:txBody>
      </p:sp>
      <p:sp>
        <p:nvSpPr>
          <p:cNvPr id="18" name="直接连接符 17"/>
          <p:cNvSpPr>
            <a:spLocks noChangeShapeType="1"/>
          </p:cNvSpPr>
          <p:nvPr/>
        </p:nvSpPr>
        <p:spPr bwMode="auto">
          <a:xfrm>
            <a:off x="2987675" y="1109126"/>
            <a:ext cx="0" cy="2774950"/>
          </a:xfrm>
          <a:prstGeom prst="line">
            <a:avLst/>
          </a:prstGeom>
          <a:noFill/>
          <a:ln w="28575" cap="flat" cmpd="sng">
            <a:solidFill>
              <a:srgbClr val="625348"/>
            </a:solidFill>
            <a:round/>
            <a:headEnd/>
            <a:tailEnd/>
          </a:ln>
          <a:extLst>
            <a:ext uri="{909E8E84-426E-40DD-AFC4-6F175D3DCCD1}">
              <a14:hiddenFill xmlns:a14="http://schemas.microsoft.com/office/drawing/2010/main">
                <a:noFill/>
              </a14:hiddenFill>
            </a:ext>
          </a:extLst>
        </p:spPr>
        <p:txBody>
          <a:bodyPr/>
          <a:lstStyle/>
          <a:p>
            <a:endParaRPr lang="zh-CN" altLang="en-US">
              <a:solidFill>
                <a:srgbClr val="008DCB"/>
              </a:solidFill>
            </a:endParaRPr>
          </a:p>
        </p:txBody>
      </p:sp>
      <p:sp>
        <p:nvSpPr>
          <p:cNvPr id="19" name="TextBox 16"/>
          <p:cNvSpPr>
            <a:spLocks noChangeArrowheads="1"/>
          </p:cNvSpPr>
          <p:nvPr/>
        </p:nvSpPr>
        <p:spPr bwMode="auto">
          <a:xfrm>
            <a:off x="755799" y="893499"/>
            <a:ext cx="2232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300000"/>
              </a:lnSpc>
            </a:pPr>
            <a:r>
              <a:rPr lang="zh-CN" altLang="en-US" sz="1600" b="1" dirty="0">
                <a:solidFill>
                  <a:srgbClr val="414455"/>
                </a:solidFill>
                <a:latin typeface="微软雅黑" pitchFamily="34" charset="-122"/>
                <a:ea typeface="微软雅黑" pitchFamily="34" charset="-122"/>
                <a:sym typeface="微软雅黑" pitchFamily="34" charset="-122"/>
              </a:rPr>
              <a:t>点击添加图表说明</a:t>
            </a:r>
          </a:p>
          <a:p>
            <a:pPr algn="ctr">
              <a:lnSpc>
                <a:spcPct val="300000"/>
              </a:lnSpc>
            </a:pPr>
            <a:r>
              <a:rPr lang="zh-CN" altLang="en-US" sz="1600" b="1" dirty="0">
                <a:solidFill>
                  <a:srgbClr val="414455"/>
                </a:solidFill>
                <a:latin typeface="微软雅黑" pitchFamily="34" charset="-122"/>
                <a:ea typeface="微软雅黑" pitchFamily="34" charset="-122"/>
                <a:sym typeface="微软雅黑" pitchFamily="34" charset="-122"/>
              </a:rPr>
              <a:t>点击添加图表说明</a:t>
            </a:r>
          </a:p>
          <a:p>
            <a:pPr algn="ctr">
              <a:lnSpc>
                <a:spcPct val="300000"/>
              </a:lnSpc>
            </a:pPr>
            <a:r>
              <a:rPr lang="zh-CN" altLang="en-US" sz="1600" b="1" dirty="0" smtClean="0">
                <a:solidFill>
                  <a:srgbClr val="414455"/>
                </a:solidFill>
                <a:latin typeface="微软雅黑" pitchFamily="34" charset="-122"/>
                <a:ea typeface="微软雅黑" pitchFamily="34" charset="-122"/>
                <a:sym typeface="微软雅黑" pitchFamily="34" charset="-122"/>
              </a:rPr>
              <a:t>点击添加图表说明</a:t>
            </a:r>
            <a:endParaRPr lang="en-US" altLang="zh-CN" sz="1600" b="1" dirty="0" smtClean="0">
              <a:solidFill>
                <a:srgbClr val="414455"/>
              </a:solidFill>
              <a:latin typeface="微软雅黑" pitchFamily="34" charset="-122"/>
              <a:ea typeface="微软雅黑" pitchFamily="34" charset="-122"/>
              <a:sym typeface="微软雅黑" pitchFamily="34" charset="-122"/>
            </a:endParaRPr>
          </a:p>
          <a:p>
            <a:pPr algn="ctr">
              <a:lnSpc>
                <a:spcPct val="300000"/>
              </a:lnSpc>
            </a:pPr>
            <a:r>
              <a:rPr lang="zh-CN" altLang="en-US" sz="1600" b="1" dirty="0" smtClean="0">
                <a:solidFill>
                  <a:srgbClr val="414455"/>
                </a:solidFill>
                <a:latin typeface="微软雅黑" pitchFamily="34" charset="-122"/>
                <a:ea typeface="微软雅黑" pitchFamily="34" charset="-122"/>
                <a:sym typeface="微软雅黑" pitchFamily="34" charset="-122"/>
              </a:rPr>
              <a:t>点击</a:t>
            </a:r>
            <a:r>
              <a:rPr lang="zh-CN" altLang="en-US" sz="1600" b="1" dirty="0">
                <a:solidFill>
                  <a:srgbClr val="414455"/>
                </a:solidFill>
                <a:latin typeface="微软雅黑" pitchFamily="34" charset="-122"/>
                <a:ea typeface="微软雅黑" pitchFamily="34" charset="-122"/>
                <a:sym typeface="微软雅黑" pitchFamily="34" charset="-122"/>
              </a:rPr>
              <a:t>添加图表</a:t>
            </a:r>
            <a:r>
              <a:rPr lang="zh-CN" altLang="en-US" sz="1600" b="1" dirty="0" smtClean="0">
                <a:solidFill>
                  <a:srgbClr val="414455"/>
                </a:solidFill>
                <a:latin typeface="微软雅黑" pitchFamily="34" charset="-122"/>
                <a:ea typeface="微软雅黑" pitchFamily="34" charset="-122"/>
                <a:sym typeface="微软雅黑" pitchFamily="34" charset="-122"/>
              </a:rPr>
              <a:t>说明</a:t>
            </a:r>
            <a:endParaRPr lang="zh-CN" altLang="en-US" sz="1600" b="1" dirty="0">
              <a:solidFill>
                <a:srgbClr val="414455"/>
              </a:solidFill>
            </a:endParaRPr>
          </a:p>
        </p:txBody>
      </p:sp>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00" y="3955513"/>
            <a:ext cx="5508612" cy="1005419"/>
          </a:xfrm>
          <a:prstGeom prst="rect">
            <a:avLst/>
          </a:prstGeom>
        </p:spPr>
      </p:pic>
    </p:spTree>
    <p:extLst>
      <p:ext uri="{BB962C8B-B14F-4D97-AF65-F5344CB8AC3E}">
        <p14:creationId xmlns:p14="http://schemas.microsoft.com/office/powerpoint/2010/main" val="57489296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22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7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22" presetClass="entr" presetSubtype="8" fill="hold" grpId="0" nodeType="withEffect">
                                  <p:stCondLst>
                                    <p:cond delay="100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22" presetClass="entr" presetSubtype="8" fill="hold" grpId="0" nodeType="withEffect">
                                  <p:stCondLst>
                                    <p:cond delay="150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10" presetClass="entr" presetSubtype="0" fill="hold" grpId="0" nodeType="withEffect">
                                  <p:stCondLst>
                                    <p:cond delay="20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FFC000">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4040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1331640" y="1074390"/>
            <a:ext cx="1826141" cy="584775"/>
          </a:xfrm>
          <a:prstGeom prst="rect">
            <a:avLst/>
          </a:prstGeom>
          <a:noFill/>
        </p:spPr>
        <p:txBody>
          <a:bodyPr wrap="none" rtlCol="0">
            <a:spAutoFit/>
          </a:bodyPr>
          <a:lstStyle/>
          <a:p>
            <a:r>
              <a:rPr lang="zh-CN" altLang="en-US" sz="3200" b="1" dirty="0" smtClean="0">
                <a:solidFill>
                  <a:srgbClr val="414455"/>
                </a:solidFill>
                <a:latin typeface="微软雅黑" pitchFamily="34" charset="-122"/>
                <a:ea typeface="微软雅黑" pitchFamily="34" charset="-122"/>
              </a:rPr>
              <a:t>论文总结</a:t>
            </a:r>
            <a:endParaRPr lang="zh-CN" altLang="en-US" sz="3200" b="1" dirty="0">
              <a:solidFill>
                <a:srgbClr val="414455"/>
              </a:solidFill>
              <a:latin typeface="微软雅黑" pitchFamily="34" charset="-122"/>
              <a:ea typeface="微软雅黑" pitchFamily="34" charset="-122"/>
            </a:endParaRPr>
          </a:p>
        </p:txBody>
      </p:sp>
      <p:sp>
        <p:nvSpPr>
          <p:cNvPr id="10" name="TextBox 9"/>
          <p:cNvSpPr txBox="1"/>
          <p:nvPr/>
        </p:nvSpPr>
        <p:spPr>
          <a:xfrm>
            <a:off x="1736907" y="2099632"/>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研究总结</a:t>
            </a:r>
            <a:endParaRPr lang="zh-CN" altLang="en-US" sz="2000" b="1" dirty="0">
              <a:solidFill>
                <a:srgbClr val="FFFFFF"/>
              </a:solidFill>
              <a:latin typeface="微软雅黑" pitchFamily="34" charset="-122"/>
              <a:ea typeface="微软雅黑" pitchFamily="34" charset="-122"/>
            </a:endParaRPr>
          </a:p>
        </p:txBody>
      </p:sp>
      <p:sp>
        <p:nvSpPr>
          <p:cNvPr id="11" name="TextBox 10"/>
          <p:cNvSpPr txBox="1"/>
          <p:nvPr/>
        </p:nvSpPr>
        <p:spPr>
          <a:xfrm>
            <a:off x="4067944" y="2095806"/>
            <a:ext cx="1755609"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亮点与不足</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664452899"/>
      </p:ext>
    </p:extLst>
  </p:cSld>
  <p:clrMapOvr>
    <a:masterClrMapping/>
  </p:clrMapOvr>
  <p:transition spd="slow" advTm="13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0" grpId="0"/>
      <p:bldP spid="11" grpId="0"/>
    </p:bldLst>
  </p:timing>
  <p:extLst mod="1">
    <p:ext uri="{E180D4A7-C9FB-4DFB-919C-405C955672EB}">
      <p14:showEvtLst xmlns:p14="http://schemas.microsoft.com/office/powerpoint/2010/main">
        <p14:playEvt time="0" objId="16"/>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FF"/>
                </a:solidFill>
                <a:latin typeface="微软雅黑" pitchFamily="34" charset="-122"/>
                <a:ea typeface="微软雅黑" pitchFamily="34" charset="-122"/>
              </a:rPr>
              <a:t>研究总结</a:t>
            </a:r>
            <a:endParaRPr lang="zh-CN" altLang="en-US" b="1" dirty="0">
              <a:solidFill>
                <a:srgbClr val="FFFFFF"/>
              </a:solidFill>
              <a:latin typeface="微软雅黑" pitchFamily="34" charset="-122"/>
              <a:ea typeface="微软雅黑" pitchFamily="34" charset="-122"/>
            </a:endParaRPr>
          </a:p>
        </p:txBody>
      </p:sp>
      <p:sp>
        <p:nvSpPr>
          <p:cNvPr id="5" name="齿轮1"/>
          <p:cNvSpPr/>
          <p:nvPr/>
        </p:nvSpPr>
        <p:spPr>
          <a:xfrm>
            <a:off x="4164617" y="2499742"/>
            <a:ext cx="2235200" cy="223520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rgbClr val="404040"/>
          </a:solidFill>
          <a:ln w="25400" cap="flat" cmpd="sng" algn="ctr">
            <a:no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ysClr val="window" lastClr="FFFFFF"/>
                </a:solidFill>
                <a:effectLst/>
                <a:uLnTx/>
                <a:uFillTx/>
                <a:latin typeface="Calibri"/>
                <a:ea typeface="微软雅黑" pitchFamily="34" charset="-122"/>
                <a:cs typeface="+mn-cs"/>
              </a:rPr>
              <a:t>文本</a:t>
            </a:r>
            <a:r>
              <a:rPr kumimoji="0" lang="en-US" altLang="zh-CN" sz="2800" b="1" i="0" u="none" strike="noStrike" kern="0" cap="none" spc="0" normalizeH="0" baseline="0" noProof="0" dirty="0" smtClean="0">
                <a:ln>
                  <a:noFill/>
                </a:ln>
                <a:solidFill>
                  <a:sysClr val="window" lastClr="FFFFFF"/>
                </a:solidFill>
                <a:effectLst/>
                <a:uLnTx/>
                <a:uFillTx/>
                <a:latin typeface="Calibri"/>
                <a:ea typeface="微软雅黑" pitchFamily="34" charset="-122"/>
                <a:cs typeface="+mn-cs"/>
              </a:rPr>
              <a:t>1</a:t>
            </a:r>
            <a:endParaRPr kumimoji="0" lang="zh-CN" altLang="en-US" sz="2800" b="1" i="0" u="none" strike="noStrike" kern="0" cap="none" spc="0" normalizeH="0" baseline="0" noProof="0" dirty="0">
              <a:ln>
                <a:noFill/>
              </a:ln>
              <a:solidFill>
                <a:sysClr val="window" lastClr="FFFFFF"/>
              </a:solidFill>
              <a:effectLst/>
              <a:uLnTx/>
              <a:uFillTx/>
              <a:latin typeface="Calibri"/>
              <a:ea typeface="微软雅黑" pitchFamily="34" charset="-122"/>
              <a:cs typeface="+mn-cs"/>
            </a:endParaRPr>
          </a:p>
        </p:txBody>
      </p:sp>
      <p:sp>
        <p:nvSpPr>
          <p:cNvPr id="6" name="齿轮2"/>
          <p:cNvSpPr/>
          <p:nvPr/>
        </p:nvSpPr>
        <p:spPr>
          <a:xfrm>
            <a:off x="2925024" y="1984253"/>
            <a:ext cx="1625600" cy="162560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gradFill>
            <a:gsLst>
              <a:gs pos="33000">
                <a:srgbClr val="F9F9F9"/>
              </a:gs>
              <a:gs pos="100000">
                <a:srgbClr val="D7D7D7"/>
              </a:gs>
            </a:gsLst>
            <a:lin ang="5400000" scaled="0"/>
          </a:gradFill>
          <a:ln w="3175" cap="flat" cmpd="sng" algn="ctr">
            <a:solidFill>
              <a:srgbClr val="A9A9A9"/>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4D4D4D"/>
                </a:solidFill>
                <a:effectLst/>
                <a:uLnTx/>
                <a:uFillTx/>
                <a:latin typeface="微软雅黑" pitchFamily="34" charset="-122"/>
                <a:ea typeface="微软雅黑" pitchFamily="34" charset="-122"/>
                <a:cs typeface="+mn-cs"/>
              </a:rPr>
              <a:t>文本</a:t>
            </a:r>
            <a:r>
              <a:rPr kumimoji="0" lang="en-US" altLang="zh-CN" sz="1800" b="1" i="0" u="none" strike="noStrike" kern="0" cap="none" spc="0" normalizeH="0" baseline="0" noProof="0" dirty="0" smtClean="0">
                <a:ln>
                  <a:noFill/>
                </a:ln>
                <a:solidFill>
                  <a:srgbClr val="4D4D4D"/>
                </a:solidFill>
                <a:effectLst/>
                <a:uLnTx/>
                <a:uFillTx/>
                <a:latin typeface="微软雅黑" pitchFamily="34" charset="-122"/>
                <a:ea typeface="微软雅黑" pitchFamily="34" charset="-122"/>
                <a:cs typeface="+mn-cs"/>
              </a:rPr>
              <a:t>2</a:t>
            </a:r>
            <a:endParaRPr kumimoji="0" lang="zh-CN" altLang="en-US" sz="1800" b="1"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7" name="齿轮3"/>
          <p:cNvSpPr/>
          <p:nvPr/>
        </p:nvSpPr>
        <p:spPr>
          <a:xfrm>
            <a:off x="3656543" y="683772"/>
            <a:ext cx="1950720" cy="1950720"/>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gradFill>
            <a:gsLst>
              <a:gs pos="33000">
                <a:srgbClr val="F9F9F9"/>
              </a:gs>
              <a:gs pos="100000">
                <a:srgbClr val="D7D7D7"/>
              </a:gs>
            </a:gsLst>
            <a:lin ang="5400000" scaled="0"/>
          </a:gradFill>
          <a:ln w="3175" cap="flat" cmpd="sng" algn="ctr">
            <a:solidFill>
              <a:srgbClr val="A9A9A9"/>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4D4D4D"/>
                </a:solidFill>
                <a:effectLst/>
                <a:uLnTx/>
                <a:uFillTx/>
                <a:latin typeface="微软雅黑" pitchFamily="34" charset="-122"/>
                <a:ea typeface="微软雅黑" pitchFamily="34" charset="-122"/>
                <a:cs typeface="+mn-cs"/>
              </a:rPr>
              <a:t>文本</a:t>
            </a:r>
            <a:r>
              <a:rPr kumimoji="0" lang="en-US" altLang="zh-CN" sz="1800" b="1" i="0" u="none" strike="noStrike" kern="0" cap="none" spc="0" normalizeH="0" baseline="0" noProof="0" dirty="0" smtClean="0">
                <a:ln>
                  <a:noFill/>
                </a:ln>
                <a:solidFill>
                  <a:srgbClr val="4D4D4D"/>
                </a:solidFill>
                <a:effectLst/>
                <a:uLnTx/>
                <a:uFillTx/>
                <a:latin typeface="微软雅黑" pitchFamily="34" charset="-122"/>
                <a:ea typeface="微软雅黑" pitchFamily="34" charset="-122"/>
                <a:cs typeface="+mn-cs"/>
              </a:rPr>
              <a:t>3</a:t>
            </a:r>
            <a:endParaRPr kumimoji="0" lang="zh-CN" altLang="en-US" sz="1800" b="1"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9" name="箭头1"/>
          <p:cNvSpPr/>
          <p:nvPr/>
        </p:nvSpPr>
        <p:spPr>
          <a:xfrm>
            <a:off x="4052209" y="2176093"/>
            <a:ext cx="2861056" cy="2861056"/>
          </a:xfrm>
          <a:prstGeom prst="circularArrow">
            <a:avLst>
              <a:gd name="adj1" fmla="val 4687"/>
              <a:gd name="adj2" fmla="val 299029"/>
              <a:gd name="adj3" fmla="val 2513083"/>
              <a:gd name="adj4" fmla="val 15867933"/>
              <a:gd name="adj5" fmla="val 5469"/>
            </a:avLst>
          </a:prstGeom>
          <a:gradFill>
            <a:gsLst>
              <a:gs pos="33000">
                <a:srgbClr val="F9F9F9"/>
              </a:gs>
              <a:gs pos="100000">
                <a:srgbClr val="D7D7D7"/>
              </a:gs>
            </a:gsLst>
            <a:lin ang="5400000" scaled="0"/>
          </a:gradFill>
          <a:ln w="3175" cap="flat" cmpd="sng" algn="ctr">
            <a:solidFill>
              <a:srgbClr val="A9A9A9"/>
            </a:solidFill>
            <a:prstDash val="solid"/>
          </a:ln>
          <a:effectLst>
            <a:outerShdw blurRad="50800" dist="38100" algn="l" rotWithShape="0">
              <a:prstClr val="black">
                <a:alpha val="40000"/>
              </a:prstClr>
            </a:outerShdw>
          </a:effectLst>
        </p:spPr>
      </p:sp>
      <p:sp>
        <p:nvSpPr>
          <p:cNvPr id="10" name="箭头2"/>
          <p:cNvSpPr/>
          <p:nvPr/>
        </p:nvSpPr>
        <p:spPr>
          <a:xfrm>
            <a:off x="2637133" y="1625128"/>
            <a:ext cx="2078736" cy="2078736"/>
          </a:xfrm>
          <a:prstGeom prst="leftCircularArrow">
            <a:avLst>
              <a:gd name="adj1" fmla="val 6452"/>
              <a:gd name="adj2" fmla="val 429999"/>
              <a:gd name="adj3" fmla="val 10489124"/>
              <a:gd name="adj4" fmla="val 14837806"/>
              <a:gd name="adj5" fmla="val 7527"/>
            </a:avLst>
          </a:prstGeom>
          <a:solidFill>
            <a:srgbClr val="404040"/>
          </a:solidFill>
          <a:ln w="25400" cap="flat" cmpd="sng" algn="ctr">
            <a:noFill/>
            <a:prstDash val="solid"/>
          </a:ln>
          <a:effectLst>
            <a:outerShdw blurRad="50800" dist="38100" algn="l" rotWithShape="0">
              <a:prstClr val="black">
                <a:alpha val="40000"/>
              </a:prstClr>
            </a:outerShdw>
          </a:effectLst>
        </p:spPr>
      </p:sp>
      <p:sp>
        <p:nvSpPr>
          <p:cNvPr id="11" name="Text Box 40"/>
          <p:cNvSpPr txBox="1">
            <a:spLocks noChangeArrowheads="1"/>
          </p:cNvSpPr>
          <p:nvPr/>
        </p:nvSpPr>
        <p:spPr bwMode="gray">
          <a:xfrm>
            <a:off x="812608" y="4028740"/>
            <a:ext cx="3255336" cy="609398"/>
          </a:xfrm>
          <a:prstGeom prst="rect">
            <a:avLst/>
          </a:prstGeom>
          <a:noFill/>
          <a:ln w="9525">
            <a:noFill/>
            <a:miter lim="800000"/>
            <a:headEnd/>
            <a:tailEnd/>
          </a:ln>
        </p:spPr>
        <p:txBody>
          <a:bodyPr wrap="square">
            <a:spAutoFit/>
          </a:bodyPr>
          <a:lstStyle/>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endParaRPr lang="zh-CN" altLang="en-US" sz="1400" kern="0" dirty="0">
              <a:solidFill>
                <a:schemeClr val="tx1">
                  <a:lumMod val="75000"/>
                  <a:lumOff val="25000"/>
                </a:schemeClr>
              </a:solidFill>
              <a:latin typeface="微软雅黑" pitchFamily="34" charset="-122"/>
              <a:ea typeface="微软雅黑" pitchFamily="34" charset="-122"/>
            </a:endParaRPr>
          </a:p>
        </p:txBody>
      </p:sp>
      <p:sp>
        <p:nvSpPr>
          <p:cNvPr id="12" name="Rectangle 11"/>
          <p:cNvSpPr>
            <a:spLocks noChangeArrowheads="1"/>
          </p:cNvSpPr>
          <p:nvPr/>
        </p:nvSpPr>
        <p:spPr bwMode="gray">
          <a:xfrm>
            <a:off x="886628" y="3651870"/>
            <a:ext cx="2500330" cy="358775"/>
          </a:xfrm>
          <a:prstGeom prst="rect">
            <a:avLst/>
          </a:prstGeom>
          <a:noFill/>
          <a:ln>
            <a:noFill/>
          </a:ln>
          <a:extLst/>
        </p:spPr>
        <p:txBody>
          <a:bodyPr lIns="0" tIns="0" rIns="0" bIns="0" anchor="ctr"/>
          <a:lstStyle/>
          <a:p>
            <a:pPr lvl="0">
              <a:lnSpc>
                <a:spcPct val="120000"/>
              </a:lnSpc>
              <a:defRPr/>
            </a:pPr>
            <a:r>
              <a:rPr lang="zh-CN" altLang="en-US" sz="2000" b="1" kern="0" dirty="0">
                <a:solidFill>
                  <a:schemeClr val="tx1">
                    <a:lumMod val="75000"/>
                    <a:lumOff val="25000"/>
                  </a:schemeClr>
                </a:solidFill>
                <a:latin typeface="微软雅黑" pitchFamily="34" charset="-122"/>
                <a:ea typeface="微软雅黑" pitchFamily="34" charset="-122"/>
              </a:rPr>
              <a:t>单击此处</a:t>
            </a:r>
            <a:r>
              <a:rPr lang="zh-CN" altLang="en-US" sz="2000" b="1" kern="0" dirty="0" smtClean="0">
                <a:solidFill>
                  <a:schemeClr val="tx1">
                    <a:lumMod val="75000"/>
                    <a:lumOff val="25000"/>
                  </a:schemeClr>
                </a:solidFill>
                <a:latin typeface="微软雅黑" pitchFamily="34" charset="-122"/>
                <a:ea typeface="微软雅黑" pitchFamily="34" charset="-122"/>
              </a:rPr>
              <a:t>输入小标题</a:t>
            </a:r>
            <a:endParaRPr lang="zh-CN" altLang="en-US" sz="2000" b="1" kern="0" dirty="0">
              <a:solidFill>
                <a:schemeClr val="tx1">
                  <a:lumMod val="75000"/>
                  <a:lumOff val="25000"/>
                </a:schemeClr>
              </a:solidFill>
              <a:latin typeface="微软雅黑" pitchFamily="34" charset="-122"/>
              <a:ea typeface="微软雅黑" pitchFamily="34" charset="-122"/>
            </a:endParaRPr>
          </a:p>
        </p:txBody>
      </p:sp>
      <p:sp>
        <p:nvSpPr>
          <p:cNvPr id="13" name="Text Box 40"/>
          <p:cNvSpPr txBox="1">
            <a:spLocks noChangeArrowheads="1"/>
          </p:cNvSpPr>
          <p:nvPr/>
        </p:nvSpPr>
        <p:spPr bwMode="gray">
          <a:xfrm>
            <a:off x="5652120" y="1386288"/>
            <a:ext cx="3255336" cy="609398"/>
          </a:xfrm>
          <a:prstGeom prst="rect">
            <a:avLst/>
          </a:prstGeom>
          <a:noFill/>
          <a:ln w="9525">
            <a:noFill/>
            <a:miter lim="800000"/>
            <a:headEnd/>
            <a:tailEnd/>
          </a:ln>
        </p:spPr>
        <p:txBody>
          <a:bodyPr wrap="square">
            <a:spAutoFit/>
          </a:bodyPr>
          <a:lstStyle/>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endParaRPr lang="zh-CN" altLang="en-US" sz="1400" kern="0" dirty="0">
              <a:solidFill>
                <a:schemeClr val="tx1">
                  <a:lumMod val="75000"/>
                  <a:lumOff val="25000"/>
                </a:schemeClr>
              </a:solidFill>
              <a:latin typeface="微软雅黑" pitchFamily="34" charset="-122"/>
              <a:ea typeface="微软雅黑" pitchFamily="34" charset="-122"/>
            </a:endParaRPr>
          </a:p>
        </p:txBody>
      </p:sp>
      <p:sp>
        <p:nvSpPr>
          <p:cNvPr id="14" name="Rectangle 11"/>
          <p:cNvSpPr>
            <a:spLocks noChangeArrowheads="1"/>
          </p:cNvSpPr>
          <p:nvPr/>
        </p:nvSpPr>
        <p:spPr bwMode="gray">
          <a:xfrm>
            <a:off x="5726140" y="1009418"/>
            <a:ext cx="2500330" cy="358775"/>
          </a:xfrm>
          <a:prstGeom prst="rect">
            <a:avLst/>
          </a:prstGeom>
          <a:noFill/>
          <a:ln>
            <a:noFill/>
          </a:ln>
          <a:extLst/>
        </p:spPr>
        <p:txBody>
          <a:bodyPr lIns="0" tIns="0" rIns="0" bIns="0" anchor="ctr"/>
          <a:lstStyle/>
          <a:p>
            <a:pPr lvl="0">
              <a:lnSpc>
                <a:spcPct val="120000"/>
              </a:lnSpc>
              <a:defRPr/>
            </a:pPr>
            <a:r>
              <a:rPr lang="zh-CN" altLang="en-US" sz="2000" b="1" kern="0" dirty="0">
                <a:solidFill>
                  <a:schemeClr val="tx1">
                    <a:lumMod val="75000"/>
                    <a:lumOff val="25000"/>
                  </a:schemeClr>
                </a:solidFill>
                <a:latin typeface="微软雅黑" pitchFamily="34" charset="-122"/>
                <a:ea typeface="微软雅黑" pitchFamily="34" charset="-122"/>
              </a:rPr>
              <a:t>单击此处</a:t>
            </a:r>
            <a:r>
              <a:rPr lang="zh-CN" altLang="en-US" sz="2000" b="1" kern="0" dirty="0" smtClean="0">
                <a:solidFill>
                  <a:schemeClr val="tx1">
                    <a:lumMod val="75000"/>
                    <a:lumOff val="25000"/>
                  </a:schemeClr>
                </a:solidFill>
                <a:latin typeface="微软雅黑" pitchFamily="34" charset="-122"/>
                <a:ea typeface="微软雅黑" pitchFamily="34" charset="-122"/>
              </a:rPr>
              <a:t>输入小标题</a:t>
            </a:r>
            <a:endParaRPr lang="zh-CN" altLang="en-US" sz="2000" b="1" kern="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19410003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17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200"/>
                            </p:stCondLst>
                            <p:childTnLst>
                              <p:par>
                                <p:cTn id="24" presetID="22" presetClass="entr" presetSubtype="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27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3200"/>
                            </p:stCondLst>
                            <p:childTnLst>
                              <p:par>
                                <p:cTn id="32" presetID="8" presetClass="emph" presetSubtype="0" repeatCount="indefinite" fill="hold" grpId="1" nodeType="afterEffect">
                                  <p:stCondLst>
                                    <p:cond delay="0"/>
                                  </p:stCondLst>
                                  <p:childTnLst>
                                    <p:animRot by="21600000">
                                      <p:cBhvr>
                                        <p:cTn id="33" dur="3000" fill="hold"/>
                                        <p:tgtEl>
                                          <p:spTgt spid="5"/>
                                        </p:tgtEl>
                                        <p:attrNameLst>
                                          <p:attrName>r</p:attrName>
                                        </p:attrNameLst>
                                      </p:cBhvr>
                                    </p:animRot>
                                  </p:childTnLst>
                                </p:cTn>
                              </p:par>
                              <p:par>
                                <p:cTn id="34" presetID="8" presetClass="emph" presetSubtype="0" repeatCount="indefinite" fill="hold" grpId="1" nodeType="withEffect">
                                  <p:stCondLst>
                                    <p:cond delay="0"/>
                                  </p:stCondLst>
                                  <p:childTnLst>
                                    <p:animRot by="-21600000">
                                      <p:cBhvr>
                                        <p:cTn id="35" dur="2000" fill="hold"/>
                                        <p:tgtEl>
                                          <p:spTgt spid="6"/>
                                        </p:tgtEl>
                                        <p:attrNameLst>
                                          <p:attrName>r</p:attrName>
                                        </p:attrNameLst>
                                      </p:cBhvr>
                                    </p:animRot>
                                  </p:childTnLst>
                                </p:cTn>
                              </p:par>
                              <p:par>
                                <p:cTn id="36" presetID="8" presetClass="emph" presetSubtype="0" repeatCount="indefinite" fill="hold" grpId="1" nodeType="withEffect">
                                  <p:stCondLst>
                                    <p:cond delay="0"/>
                                  </p:stCondLst>
                                  <p:childTnLst>
                                    <p:animRot by="21600000">
                                      <p:cBhvr>
                                        <p:cTn id="37" dur="2000" fill="hold"/>
                                        <p:tgtEl>
                                          <p:spTgt spid="7"/>
                                        </p:tgtEl>
                                        <p:attrNameLst>
                                          <p:attrName>r</p:attrName>
                                        </p:attrNameLst>
                                      </p:cBhvr>
                                    </p:animRot>
                                  </p:childTnLst>
                                </p:cTn>
                              </p:par>
                            </p:childTnLst>
                          </p:cTn>
                        </p:par>
                        <p:par>
                          <p:cTn id="38" fill="hold">
                            <p:stCondLst>
                              <p:cond delay="62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2"/>
                                        </p:tgtEl>
                                        <p:attrNameLst>
                                          <p:attrName>ppt_y</p:attrName>
                                        </p:attrNameLst>
                                      </p:cBhvr>
                                      <p:tavLst>
                                        <p:tav tm="0">
                                          <p:val>
                                            <p:strVal val="#ppt_y"/>
                                          </p:val>
                                        </p:tav>
                                        <p:tav tm="100000">
                                          <p:val>
                                            <p:strVal val="#ppt_y"/>
                                          </p:val>
                                        </p:tav>
                                      </p:tavLst>
                                    </p:anim>
                                    <p:anim calcmode="lin" valueType="num">
                                      <p:cBhvr>
                                        <p:cTn id="43"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2"/>
                                        </p:tgtEl>
                                      </p:cBhvr>
                                    </p:animEffect>
                                  </p:childTnLst>
                                </p:cTn>
                              </p:par>
                            </p:childTnLst>
                          </p:cTn>
                        </p:par>
                        <p:par>
                          <p:cTn id="46" fill="hold">
                            <p:stCondLst>
                              <p:cond delay="7100"/>
                            </p:stCondLst>
                            <p:childTnLst>
                              <p:par>
                                <p:cTn id="47" presetID="42"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750"/>
                                        <p:tgtEl>
                                          <p:spTgt spid="11"/>
                                        </p:tgtEl>
                                      </p:cBhvr>
                                    </p:animEffect>
                                    <p:anim calcmode="lin" valueType="num">
                                      <p:cBhvr>
                                        <p:cTn id="50" dur="750" fill="hold"/>
                                        <p:tgtEl>
                                          <p:spTgt spid="11"/>
                                        </p:tgtEl>
                                        <p:attrNameLst>
                                          <p:attrName>ppt_x</p:attrName>
                                        </p:attrNameLst>
                                      </p:cBhvr>
                                      <p:tavLst>
                                        <p:tav tm="0">
                                          <p:val>
                                            <p:strVal val="#ppt_x"/>
                                          </p:val>
                                        </p:tav>
                                        <p:tav tm="100000">
                                          <p:val>
                                            <p:strVal val="#ppt_x"/>
                                          </p:val>
                                        </p:tav>
                                      </p:tavLst>
                                    </p:anim>
                                    <p:anim calcmode="lin" valueType="num">
                                      <p:cBhvr>
                                        <p:cTn id="51" dur="75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785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4"/>
                                        </p:tgtEl>
                                        <p:attrNameLst>
                                          <p:attrName>ppt_y</p:attrName>
                                        </p:attrNameLst>
                                      </p:cBhvr>
                                      <p:tavLst>
                                        <p:tav tm="0">
                                          <p:val>
                                            <p:strVal val="#ppt_y"/>
                                          </p:val>
                                        </p:tav>
                                        <p:tav tm="100000">
                                          <p:val>
                                            <p:strVal val="#ppt_y"/>
                                          </p:val>
                                        </p:tav>
                                      </p:tavLst>
                                    </p:anim>
                                    <p:anim calcmode="lin" valueType="num">
                                      <p:cBhvr>
                                        <p:cTn id="5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4"/>
                                        </p:tgtEl>
                                      </p:cBhvr>
                                    </p:animEffect>
                                  </p:childTnLst>
                                </p:cTn>
                              </p:par>
                            </p:childTnLst>
                          </p:cTn>
                        </p:par>
                        <p:par>
                          <p:cTn id="60" fill="hold">
                            <p:stCondLst>
                              <p:cond delay="8750"/>
                            </p:stCondLst>
                            <p:childTnLst>
                              <p:par>
                                <p:cTn id="61" presetID="42"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750"/>
                                        <p:tgtEl>
                                          <p:spTgt spid="13"/>
                                        </p:tgtEl>
                                      </p:cBhvr>
                                    </p:animEffect>
                                    <p:anim calcmode="lin" valueType="num">
                                      <p:cBhvr>
                                        <p:cTn id="64" dur="750" fill="hold"/>
                                        <p:tgtEl>
                                          <p:spTgt spid="13"/>
                                        </p:tgtEl>
                                        <p:attrNameLst>
                                          <p:attrName>ppt_x</p:attrName>
                                        </p:attrNameLst>
                                      </p:cBhvr>
                                      <p:tavLst>
                                        <p:tav tm="0">
                                          <p:val>
                                            <p:strVal val="#ppt_x"/>
                                          </p:val>
                                        </p:tav>
                                        <p:tav tm="100000">
                                          <p:val>
                                            <p:strVal val="#ppt_x"/>
                                          </p:val>
                                        </p:tav>
                                      </p:tavLst>
                                    </p:anim>
                                    <p:anim calcmode="lin" valueType="num">
                                      <p:cBhvr>
                                        <p:cTn id="65"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P spid="7" grpId="1" animBg="1"/>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亮点与不足</a:t>
            </a:r>
          </a:p>
        </p:txBody>
      </p:sp>
      <p:grpSp>
        <p:nvGrpSpPr>
          <p:cNvPr id="5" name="Group 2"/>
          <p:cNvGrpSpPr>
            <a:grpSpLocks/>
          </p:cNvGrpSpPr>
          <p:nvPr/>
        </p:nvGrpSpPr>
        <p:grpSpPr bwMode="auto">
          <a:xfrm>
            <a:off x="2908300" y="2311400"/>
            <a:ext cx="1395413" cy="808038"/>
            <a:chOff x="0" y="0"/>
            <a:chExt cx="1712377" cy="990764"/>
          </a:xfrm>
        </p:grpSpPr>
        <p:sp>
          <p:nvSpPr>
            <p:cNvPr id="6" name="Freeform 7"/>
            <p:cNvSpPr>
              <a:spLocks noChangeArrowheads="1"/>
            </p:cNvSpPr>
            <p:nvPr/>
          </p:nvSpPr>
          <p:spPr bwMode="auto">
            <a:xfrm>
              <a:off x="0" y="765260"/>
              <a:ext cx="811815"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7" name="Freeform 12"/>
            <p:cNvSpPr>
              <a:spLocks noChangeArrowheads="1"/>
            </p:cNvSpPr>
            <p:nvPr/>
          </p:nvSpPr>
          <p:spPr bwMode="auto">
            <a:xfrm>
              <a:off x="781263" y="0"/>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9" name="Freeform 13"/>
            <p:cNvSpPr>
              <a:spLocks noChangeArrowheads="1"/>
            </p:cNvSpPr>
            <p:nvPr/>
          </p:nvSpPr>
          <p:spPr bwMode="auto">
            <a:xfrm>
              <a:off x="711430" y="0"/>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grpSp>
        <p:nvGrpSpPr>
          <p:cNvPr id="10" name="Group 6"/>
          <p:cNvGrpSpPr>
            <a:grpSpLocks/>
          </p:cNvGrpSpPr>
          <p:nvPr/>
        </p:nvGrpSpPr>
        <p:grpSpPr bwMode="auto">
          <a:xfrm>
            <a:off x="1720850" y="2262188"/>
            <a:ext cx="1446213" cy="900112"/>
            <a:chOff x="0" y="0"/>
            <a:chExt cx="1773483" cy="1102788"/>
          </a:xfrm>
        </p:grpSpPr>
        <p:sp>
          <p:nvSpPr>
            <p:cNvPr id="11" name="Freeform 6"/>
            <p:cNvSpPr>
              <a:spLocks noChangeArrowheads="1"/>
            </p:cNvSpPr>
            <p:nvPr/>
          </p:nvSpPr>
          <p:spPr bwMode="auto">
            <a:xfrm>
              <a:off x="0" y="741981"/>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2" name="Freeform 10"/>
            <p:cNvSpPr>
              <a:spLocks noChangeArrowheads="1"/>
            </p:cNvSpPr>
            <p:nvPr/>
          </p:nvSpPr>
          <p:spPr bwMode="auto">
            <a:xfrm>
              <a:off x="781264" y="13094"/>
              <a:ext cx="992219" cy="1089694"/>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3" name="Freeform 11"/>
            <p:cNvSpPr>
              <a:spLocks noChangeArrowheads="1"/>
            </p:cNvSpPr>
            <p:nvPr/>
          </p:nvSpPr>
          <p:spPr bwMode="auto">
            <a:xfrm>
              <a:off x="589222" y="0"/>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grpSp>
        <p:nvGrpSpPr>
          <p:cNvPr id="14" name="Group 10"/>
          <p:cNvGrpSpPr>
            <a:grpSpLocks/>
          </p:cNvGrpSpPr>
          <p:nvPr/>
        </p:nvGrpSpPr>
        <p:grpSpPr bwMode="auto">
          <a:xfrm>
            <a:off x="4733925" y="2311400"/>
            <a:ext cx="1403350" cy="808038"/>
            <a:chOff x="0" y="0"/>
            <a:chExt cx="1719651" cy="990764"/>
          </a:xfrm>
        </p:grpSpPr>
        <p:sp>
          <p:nvSpPr>
            <p:cNvPr id="15" name="Freeform 2"/>
            <p:cNvSpPr>
              <a:spLocks noChangeArrowheads="1"/>
            </p:cNvSpPr>
            <p:nvPr/>
          </p:nvSpPr>
          <p:spPr bwMode="auto">
            <a:xfrm flipH="1">
              <a:off x="916565" y="765260"/>
              <a:ext cx="803086"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6" name="Freeform 18"/>
            <p:cNvSpPr>
              <a:spLocks noChangeArrowheads="1"/>
            </p:cNvSpPr>
            <p:nvPr/>
          </p:nvSpPr>
          <p:spPr bwMode="auto">
            <a:xfrm flipH="1">
              <a:off x="0" y="0"/>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7" name="Freeform 19"/>
            <p:cNvSpPr>
              <a:spLocks noChangeArrowheads="1"/>
            </p:cNvSpPr>
            <p:nvPr/>
          </p:nvSpPr>
          <p:spPr bwMode="auto">
            <a:xfrm flipH="1">
              <a:off x="931114" y="0"/>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grpSp>
        <p:nvGrpSpPr>
          <p:cNvPr id="18" name="Group 14"/>
          <p:cNvGrpSpPr>
            <a:grpSpLocks/>
          </p:cNvGrpSpPr>
          <p:nvPr/>
        </p:nvGrpSpPr>
        <p:grpSpPr bwMode="auto">
          <a:xfrm>
            <a:off x="5851525" y="2262188"/>
            <a:ext cx="1446213" cy="893762"/>
            <a:chOff x="0" y="0"/>
            <a:chExt cx="1772026" cy="1095515"/>
          </a:xfrm>
        </p:grpSpPr>
        <p:sp>
          <p:nvSpPr>
            <p:cNvPr id="19" name="Freeform 4"/>
            <p:cNvSpPr>
              <a:spLocks noChangeArrowheads="1"/>
            </p:cNvSpPr>
            <p:nvPr/>
          </p:nvSpPr>
          <p:spPr bwMode="auto">
            <a:xfrm flipH="1">
              <a:off x="980579" y="739072"/>
              <a:ext cx="791447" cy="356443"/>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20" name="Freeform 16"/>
            <p:cNvSpPr>
              <a:spLocks noChangeArrowheads="1"/>
            </p:cNvSpPr>
            <p:nvPr/>
          </p:nvSpPr>
          <p:spPr bwMode="auto">
            <a:xfrm flipH="1">
              <a:off x="0" y="0"/>
              <a:ext cx="992219" cy="1089695"/>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21" name="Freeform 17"/>
            <p:cNvSpPr>
              <a:spLocks noChangeArrowheads="1"/>
            </p:cNvSpPr>
            <p:nvPr/>
          </p:nvSpPr>
          <p:spPr bwMode="auto">
            <a:xfrm flipH="1">
              <a:off x="992218" y="0"/>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sp>
        <p:nvSpPr>
          <p:cNvPr id="22" name="Rectangle 20"/>
          <p:cNvSpPr>
            <a:spLocks noChangeArrowheads="1"/>
          </p:cNvSpPr>
          <p:nvPr/>
        </p:nvSpPr>
        <p:spPr bwMode="auto">
          <a:xfrm>
            <a:off x="887413" y="1346200"/>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b="1" dirty="0">
                <a:solidFill>
                  <a:srgbClr val="414455"/>
                </a:solidFill>
                <a:latin typeface="微软雅黑" pitchFamily="34" charset="-122"/>
                <a:ea typeface="微软雅黑" pitchFamily="34" charset="-122"/>
                <a:sym typeface="微软雅黑" pitchFamily="34" charset="-122"/>
              </a:rPr>
              <a:t>单击添加文字</a:t>
            </a:r>
            <a:endParaRPr lang="zh-CN" altLang="en-US" sz="1200" b="1" dirty="0">
              <a:solidFill>
                <a:srgbClr val="414455"/>
              </a:solidFill>
              <a:latin typeface="微软雅黑" pitchFamily="34" charset="-122"/>
              <a:ea typeface="微软雅黑" pitchFamily="34" charset="-122"/>
              <a:sym typeface="微软雅黑" pitchFamily="34" charset="-122"/>
            </a:endParaRPr>
          </a:p>
          <a:p>
            <a:pPr>
              <a:lnSpc>
                <a:spcPct val="120000"/>
              </a:lnSpc>
            </a:pPr>
            <a:r>
              <a:rPr lang="zh-CN" altLang="en-US" sz="1200" dirty="0">
                <a:solidFill>
                  <a:srgbClr val="414455"/>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dirty="0">
                <a:solidFill>
                  <a:srgbClr val="414455"/>
                </a:solidFill>
                <a:latin typeface="微软雅黑" pitchFamily="34" charset="-122"/>
                <a:ea typeface="微软雅黑" pitchFamily="34" charset="-122"/>
                <a:sym typeface="微软雅黑" pitchFamily="34" charset="-122"/>
              </a:rPr>
              <a:t>单击此处添加文字</a:t>
            </a:r>
            <a:endParaRPr lang="zh-CN" altLang="en-US" dirty="0">
              <a:solidFill>
                <a:srgbClr val="414455"/>
              </a:solidFill>
            </a:endParaRPr>
          </a:p>
        </p:txBody>
      </p:sp>
      <p:sp>
        <p:nvSpPr>
          <p:cNvPr id="23" name="Line 21"/>
          <p:cNvSpPr>
            <a:spLocks noChangeShapeType="1"/>
          </p:cNvSpPr>
          <p:nvPr/>
        </p:nvSpPr>
        <p:spPr bwMode="auto">
          <a:xfrm flipV="1">
            <a:off x="904875" y="1431925"/>
            <a:ext cx="0" cy="868363"/>
          </a:xfrm>
          <a:prstGeom prst="line">
            <a:avLst/>
          </a:prstGeom>
          <a:noFill/>
          <a:ln w="12700" cmpd="sng">
            <a:solidFill>
              <a:srgbClr val="414455"/>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24" name="Rectangle 22"/>
          <p:cNvSpPr>
            <a:spLocks noChangeArrowheads="1"/>
          </p:cNvSpPr>
          <p:nvPr/>
        </p:nvSpPr>
        <p:spPr bwMode="auto">
          <a:xfrm>
            <a:off x="3570288" y="1346200"/>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25" name="Line 23"/>
          <p:cNvSpPr>
            <a:spLocks noChangeShapeType="1"/>
          </p:cNvSpPr>
          <p:nvPr/>
        </p:nvSpPr>
        <p:spPr bwMode="auto">
          <a:xfrm flipV="1">
            <a:off x="3582988" y="1443038"/>
            <a:ext cx="1587" cy="868362"/>
          </a:xfrm>
          <a:prstGeom prst="line">
            <a:avLst/>
          </a:prstGeom>
          <a:noFill/>
          <a:ln w="12700" cmpd="sng">
            <a:solidFill>
              <a:srgbClr val="80808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26" name="Rectangle 24"/>
          <p:cNvSpPr>
            <a:spLocks noChangeArrowheads="1"/>
          </p:cNvSpPr>
          <p:nvPr/>
        </p:nvSpPr>
        <p:spPr bwMode="auto">
          <a:xfrm>
            <a:off x="5867400" y="1346200"/>
            <a:ext cx="142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27" name="Line 25"/>
          <p:cNvSpPr>
            <a:spLocks noChangeShapeType="1"/>
          </p:cNvSpPr>
          <p:nvPr/>
        </p:nvSpPr>
        <p:spPr bwMode="auto">
          <a:xfrm flipV="1">
            <a:off x="5867400" y="1441450"/>
            <a:ext cx="0" cy="868363"/>
          </a:xfrm>
          <a:prstGeom prst="line">
            <a:avLst/>
          </a:prstGeom>
          <a:noFill/>
          <a:ln w="12700" cmpd="sng">
            <a:solidFill>
              <a:srgbClr val="80808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28" name="Rectangle 26"/>
          <p:cNvSpPr>
            <a:spLocks noChangeArrowheads="1"/>
          </p:cNvSpPr>
          <p:nvPr/>
        </p:nvSpPr>
        <p:spPr bwMode="auto">
          <a:xfrm>
            <a:off x="2365375" y="3557588"/>
            <a:ext cx="14239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29" name="Line 27"/>
          <p:cNvSpPr>
            <a:spLocks noChangeShapeType="1"/>
          </p:cNvSpPr>
          <p:nvPr/>
        </p:nvSpPr>
        <p:spPr bwMode="auto">
          <a:xfrm flipV="1">
            <a:off x="2384425" y="3095625"/>
            <a:ext cx="0" cy="900113"/>
          </a:xfrm>
          <a:prstGeom prst="line">
            <a:avLst/>
          </a:prstGeom>
          <a:noFill/>
          <a:ln w="12700" cmpd="sng">
            <a:solidFill>
              <a:srgbClr val="80808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30" name="Rectangle 28"/>
          <p:cNvSpPr>
            <a:spLocks noChangeArrowheads="1"/>
          </p:cNvSpPr>
          <p:nvPr/>
        </p:nvSpPr>
        <p:spPr bwMode="auto">
          <a:xfrm>
            <a:off x="4745038" y="3565525"/>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31" name="Line 29"/>
          <p:cNvSpPr>
            <a:spLocks noChangeShapeType="1"/>
          </p:cNvSpPr>
          <p:nvPr/>
        </p:nvSpPr>
        <p:spPr bwMode="auto">
          <a:xfrm flipV="1">
            <a:off x="4752975" y="3030538"/>
            <a:ext cx="1588" cy="973137"/>
          </a:xfrm>
          <a:prstGeom prst="line">
            <a:avLst/>
          </a:prstGeom>
          <a:noFill/>
          <a:ln w="12700" cmpd="sng">
            <a:solidFill>
              <a:srgbClr val="80808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32" name="Rectangle 30"/>
          <p:cNvSpPr>
            <a:spLocks noChangeArrowheads="1"/>
          </p:cNvSpPr>
          <p:nvPr/>
        </p:nvSpPr>
        <p:spPr bwMode="auto">
          <a:xfrm>
            <a:off x="7091363" y="3565525"/>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dirty="0">
                <a:solidFill>
                  <a:srgbClr val="3F3F3F"/>
                </a:solidFill>
                <a:latin typeface="微软雅黑" pitchFamily="34" charset="-122"/>
                <a:ea typeface="微软雅黑" pitchFamily="34" charset="-122"/>
                <a:sym typeface="微软雅黑" pitchFamily="34" charset="-122"/>
              </a:rPr>
              <a:t>单击添加文字</a:t>
            </a:r>
            <a:endParaRPr lang="zh-CN" altLang="en-US" sz="1200" dirty="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dirty="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dirty="0">
                <a:solidFill>
                  <a:srgbClr val="3F3F3F"/>
                </a:solidFill>
                <a:latin typeface="微软雅黑" pitchFamily="34" charset="-122"/>
                <a:ea typeface="微软雅黑" pitchFamily="34" charset="-122"/>
                <a:sym typeface="微软雅黑" pitchFamily="34" charset="-122"/>
              </a:rPr>
              <a:t>单击此处添加文字</a:t>
            </a:r>
            <a:endParaRPr lang="zh-CN" altLang="en-US" dirty="0"/>
          </a:p>
        </p:txBody>
      </p:sp>
      <p:sp>
        <p:nvSpPr>
          <p:cNvPr id="33" name="Line 31"/>
          <p:cNvSpPr>
            <a:spLocks noChangeShapeType="1"/>
          </p:cNvSpPr>
          <p:nvPr/>
        </p:nvSpPr>
        <p:spPr bwMode="auto">
          <a:xfrm flipV="1">
            <a:off x="7100888" y="3133725"/>
            <a:ext cx="0" cy="892175"/>
          </a:xfrm>
          <a:prstGeom prst="line">
            <a:avLst/>
          </a:prstGeom>
          <a:noFill/>
          <a:ln w="12700" cmpd="sng">
            <a:solidFill>
              <a:srgbClr val="80808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34" name="WordArt 34"/>
          <p:cNvSpPr>
            <a:spLocks noChangeArrowheads="1" noChangeShapeType="1" noTextEdit="1"/>
          </p:cNvSpPr>
          <p:nvPr/>
        </p:nvSpPr>
        <p:spPr bwMode="auto">
          <a:xfrm>
            <a:off x="2586038" y="2820988"/>
            <a:ext cx="130175" cy="209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2</a:t>
            </a:r>
            <a:endParaRPr lang="zh-CN" altLang="en-US" sz="3600">
              <a:solidFill>
                <a:srgbClr val="000000"/>
              </a:solidFill>
              <a:latin typeface="微软雅黑"/>
              <a:ea typeface="微软雅黑"/>
            </a:endParaRPr>
          </a:p>
        </p:txBody>
      </p:sp>
      <p:sp>
        <p:nvSpPr>
          <p:cNvPr id="35" name="WordArt 35"/>
          <p:cNvSpPr>
            <a:spLocks noChangeArrowheads="1" noChangeShapeType="1" noTextEdit="1"/>
          </p:cNvSpPr>
          <p:nvPr/>
        </p:nvSpPr>
        <p:spPr bwMode="auto">
          <a:xfrm>
            <a:off x="3765550" y="2814638"/>
            <a:ext cx="130175" cy="2111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3</a:t>
            </a:r>
            <a:endParaRPr lang="zh-CN" altLang="en-US" sz="3600">
              <a:solidFill>
                <a:srgbClr val="000000"/>
              </a:solidFill>
              <a:latin typeface="微软雅黑"/>
              <a:ea typeface="微软雅黑"/>
            </a:endParaRPr>
          </a:p>
        </p:txBody>
      </p:sp>
      <p:sp>
        <p:nvSpPr>
          <p:cNvPr id="36" name="WordArt 36"/>
          <p:cNvSpPr>
            <a:spLocks noChangeArrowheads="1" noChangeShapeType="1" noTextEdit="1"/>
          </p:cNvSpPr>
          <p:nvPr/>
        </p:nvSpPr>
        <p:spPr bwMode="auto">
          <a:xfrm>
            <a:off x="4806950" y="2814638"/>
            <a:ext cx="131763" cy="2111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4</a:t>
            </a:r>
            <a:endParaRPr lang="zh-CN" altLang="en-US" sz="3600">
              <a:solidFill>
                <a:srgbClr val="000000"/>
              </a:solidFill>
              <a:latin typeface="微软雅黑"/>
              <a:ea typeface="微软雅黑"/>
            </a:endParaRPr>
          </a:p>
        </p:txBody>
      </p:sp>
      <p:sp>
        <p:nvSpPr>
          <p:cNvPr id="37" name="WordArt 37"/>
          <p:cNvSpPr>
            <a:spLocks noChangeArrowheads="1" noChangeShapeType="1" noTextEdit="1"/>
          </p:cNvSpPr>
          <p:nvPr/>
        </p:nvSpPr>
        <p:spPr bwMode="auto">
          <a:xfrm>
            <a:off x="5934075" y="2820988"/>
            <a:ext cx="130175" cy="209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5</a:t>
            </a:r>
            <a:endParaRPr lang="zh-CN" altLang="en-US" sz="3600">
              <a:solidFill>
                <a:srgbClr val="000000"/>
              </a:solidFill>
              <a:latin typeface="微软雅黑"/>
              <a:ea typeface="微软雅黑"/>
            </a:endParaRPr>
          </a:p>
        </p:txBody>
      </p:sp>
      <p:sp>
        <p:nvSpPr>
          <p:cNvPr id="38" name="Freeform 39"/>
          <p:cNvSpPr>
            <a:spLocks noChangeArrowheads="1"/>
          </p:cNvSpPr>
          <p:nvPr/>
        </p:nvSpPr>
        <p:spPr bwMode="auto">
          <a:xfrm>
            <a:off x="1985963" y="3592513"/>
            <a:ext cx="685800" cy="46037"/>
          </a:xfrm>
          <a:custGeom>
            <a:avLst/>
            <a:gdLst>
              <a:gd name="T0" fmla="*/ 2147483647 w 12"/>
              <a:gd name="T1" fmla="*/ 0 h 1587"/>
              <a:gd name="T2" fmla="*/ 0 w 12"/>
              <a:gd name="T3" fmla="*/ 0 h 1587"/>
              <a:gd name="T4" fmla="*/ 2147483647 w 12"/>
              <a:gd name="T5" fmla="*/ 0 h 1587"/>
              <a:gd name="T6" fmla="*/ 2147483647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nvGrpSpPr>
          <p:cNvPr id="39" name="Group 35"/>
          <p:cNvGrpSpPr>
            <a:grpSpLocks/>
          </p:cNvGrpSpPr>
          <p:nvPr/>
        </p:nvGrpSpPr>
        <p:grpSpPr bwMode="auto">
          <a:xfrm>
            <a:off x="7100888" y="2187575"/>
            <a:ext cx="1465262" cy="1039813"/>
            <a:chOff x="0" y="0"/>
            <a:chExt cx="1798214" cy="1275918"/>
          </a:xfrm>
        </p:grpSpPr>
        <p:sp>
          <p:nvSpPr>
            <p:cNvPr id="40" name="Freeform 5"/>
            <p:cNvSpPr>
              <a:spLocks noChangeArrowheads="1"/>
            </p:cNvSpPr>
            <p:nvPr/>
          </p:nvSpPr>
          <p:spPr bwMode="auto">
            <a:xfrm flipH="1">
              <a:off x="1030045" y="939843"/>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41" name="Freeform 14"/>
            <p:cNvSpPr>
              <a:spLocks noChangeArrowheads="1"/>
            </p:cNvSpPr>
            <p:nvPr/>
          </p:nvSpPr>
          <p:spPr bwMode="auto">
            <a:xfrm flipH="1">
              <a:off x="0" y="0"/>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42" name="Freeform 15"/>
            <p:cNvSpPr>
              <a:spLocks noChangeArrowheads="1"/>
            </p:cNvSpPr>
            <p:nvPr/>
          </p:nvSpPr>
          <p:spPr bwMode="auto">
            <a:xfrm flipH="1">
              <a:off x="1025681" y="0"/>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sp>
        <p:nvSpPr>
          <p:cNvPr id="43" name="WordArt 38"/>
          <p:cNvSpPr>
            <a:spLocks noChangeArrowheads="1" noChangeShapeType="1" noTextEdit="1"/>
          </p:cNvSpPr>
          <p:nvPr/>
        </p:nvSpPr>
        <p:spPr bwMode="auto">
          <a:xfrm>
            <a:off x="7188200" y="2879725"/>
            <a:ext cx="136525" cy="2111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6</a:t>
            </a:r>
            <a:endParaRPr lang="zh-CN" altLang="en-US" sz="3600">
              <a:solidFill>
                <a:srgbClr val="000000"/>
              </a:solidFill>
              <a:latin typeface="微软雅黑"/>
              <a:ea typeface="微软雅黑"/>
            </a:endParaRPr>
          </a:p>
        </p:txBody>
      </p:sp>
      <p:grpSp>
        <p:nvGrpSpPr>
          <p:cNvPr id="44" name="Group 40"/>
          <p:cNvGrpSpPr>
            <a:grpSpLocks/>
          </p:cNvGrpSpPr>
          <p:nvPr/>
        </p:nvGrpSpPr>
        <p:grpSpPr bwMode="auto">
          <a:xfrm>
            <a:off x="323850" y="2187575"/>
            <a:ext cx="1573213" cy="1042988"/>
            <a:chOff x="0" y="0"/>
            <a:chExt cx="1930608" cy="1280282"/>
          </a:xfrm>
          <a:solidFill>
            <a:srgbClr val="414455"/>
          </a:solidFill>
        </p:grpSpPr>
        <p:sp>
          <p:nvSpPr>
            <p:cNvPr id="45" name="Freeform 3"/>
            <p:cNvSpPr>
              <a:spLocks noChangeArrowheads="1"/>
            </p:cNvSpPr>
            <p:nvPr/>
          </p:nvSpPr>
          <p:spPr bwMode="auto">
            <a:xfrm>
              <a:off x="0" y="947118"/>
              <a:ext cx="902017" cy="333164"/>
            </a:xfrm>
            <a:custGeom>
              <a:avLst/>
              <a:gdLst>
                <a:gd name="T0" fmla="*/ 2331 w 2331"/>
                <a:gd name="T1" fmla="*/ 688 h 688"/>
                <a:gd name="T2" fmla="*/ 104 w 2331"/>
                <a:gd name="T3" fmla="*/ 138 h 688"/>
                <a:gd name="T4" fmla="*/ 2086 w 2331"/>
                <a:gd name="T5" fmla="*/ 0 h 688"/>
                <a:gd name="T6" fmla="*/ 2331 w 2331"/>
                <a:gd name="T7" fmla="*/ 688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solidFill>
              <a:srgbClr val="55596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latin typeface="微软雅黑" pitchFamily="34" charset="-122"/>
                <a:ea typeface="微软雅黑" pitchFamily="34" charset="-122"/>
                <a:sym typeface="微软雅黑" pitchFamily="34" charset="-122"/>
              </a:endParaRPr>
            </a:p>
          </p:txBody>
        </p:sp>
        <p:sp>
          <p:nvSpPr>
            <p:cNvPr id="46" name="Freeform 8"/>
            <p:cNvSpPr>
              <a:spLocks noChangeArrowheads="1"/>
            </p:cNvSpPr>
            <p:nvPr/>
          </p:nvSpPr>
          <p:spPr bwMode="auto">
            <a:xfrm>
              <a:off x="904927" y="0"/>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ea typeface="微软雅黑" pitchFamily="34" charset="-122"/>
              </a:endParaRPr>
            </a:p>
          </p:txBody>
        </p:sp>
        <p:sp>
          <p:nvSpPr>
            <p:cNvPr id="47" name="Freeform 9"/>
            <p:cNvSpPr>
              <a:spLocks noChangeArrowheads="1"/>
            </p:cNvSpPr>
            <p:nvPr/>
          </p:nvSpPr>
          <p:spPr bwMode="auto">
            <a:xfrm>
              <a:off x="558669" y="0"/>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ea typeface="微软雅黑" pitchFamily="34" charset="-122"/>
              </a:endParaRPr>
            </a:p>
          </p:txBody>
        </p:sp>
      </p:grpSp>
      <p:sp>
        <p:nvSpPr>
          <p:cNvPr id="48" name="WordArt 33"/>
          <p:cNvSpPr>
            <a:spLocks noChangeArrowheads="1" noChangeShapeType="1" noTextEdit="1"/>
          </p:cNvSpPr>
          <p:nvPr/>
        </p:nvSpPr>
        <p:spPr bwMode="auto">
          <a:xfrm>
            <a:off x="1350963" y="2897188"/>
            <a:ext cx="103187" cy="209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1</a:t>
            </a:r>
            <a:endParaRPr lang="zh-CN" altLang="en-US" sz="3600">
              <a:solidFill>
                <a:srgbClr val="000000"/>
              </a:solidFill>
              <a:latin typeface="微软雅黑"/>
              <a:ea typeface="微软雅黑"/>
            </a:endParaRPr>
          </a:p>
        </p:txBody>
      </p:sp>
    </p:spTree>
    <p:extLst>
      <p:ext uri="{BB962C8B-B14F-4D97-AF65-F5344CB8AC3E}">
        <p14:creationId xmlns:p14="http://schemas.microsoft.com/office/powerpoint/2010/main" val="119410003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par>
                                <p:cTn id="11" presetID="37"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900" decel="100000" fill="hold"/>
                                        <p:tgtEl>
                                          <p:spTgt spid="4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Effect>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750"/>
                                  </p:stCondLst>
                                  <p:childTnLst>
                                    <p:set>
                                      <p:cBhvr>
                                        <p:cTn id="30" dur="1" fill="hold">
                                          <p:stCondLst>
                                            <p:cond delay="0"/>
                                          </p:stCondLst>
                                        </p:cTn>
                                        <p:tgtEl>
                                          <p:spTgt spid="14"/>
                                        </p:tgtEl>
                                        <p:attrNameLst>
                                          <p:attrName>style.visibility</p:attrName>
                                        </p:attrNameLst>
                                      </p:cBhvr>
                                      <p:to>
                                        <p:strVal val="visible"/>
                                      </p:to>
                                    </p:set>
                                    <p:animEffect>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Effect>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900" decel="100000" fill="hold"/>
                                        <p:tgtEl>
                                          <p:spTgt spid="1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1250"/>
                                  </p:stCondLst>
                                  <p:childTnLst>
                                    <p:set>
                                      <p:cBhvr>
                                        <p:cTn id="42" dur="1" fill="hold">
                                          <p:stCondLst>
                                            <p:cond delay="0"/>
                                          </p:stCondLst>
                                        </p:cTn>
                                        <p:tgtEl>
                                          <p:spTgt spid="39"/>
                                        </p:tgtEl>
                                        <p:attrNameLst>
                                          <p:attrName>style.visibility</p:attrName>
                                        </p:attrNameLst>
                                      </p:cBhvr>
                                      <p:to>
                                        <p:strVal val="visible"/>
                                      </p:to>
                                    </p:set>
                                    <p:animEffect>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900" decel="100000" fill="hold"/>
                                        <p:tgtEl>
                                          <p:spTgt spid="3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75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10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125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par>
                          <p:cTn id="66" fill="hold">
                            <p:stCondLst>
                              <p:cond delay="4000"/>
                            </p:stCondLst>
                            <p:childTnLst>
                              <p:par>
                                <p:cTn id="67" presetID="22" presetClass="entr" presetSubtype="4"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p:cBhvr>
                                        <p:cTn id="69" dur="500"/>
                                        <p:tgtEl>
                                          <p:spTgt spid="2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p:cBhvr>
                                        <p:cTn id="72" dur="500"/>
                                        <p:tgtEl>
                                          <p:spTgt spid="2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p:cBhvr>
                                        <p:cTn id="75" dur="500"/>
                                        <p:tgtEl>
                                          <p:spTgt spid="27"/>
                                        </p:tgtEl>
                                      </p:cBhvr>
                                    </p:animEffect>
                                  </p:childTnLst>
                                </p:cTn>
                              </p:par>
                            </p:childTnLst>
                          </p:cTn>
                        </p:par>
                        <p:par>
                          <p:cTn id="76" fill="hold">
                            <p:stCondLst>
                              <p:cond delay="4500"/>
                            </p:stCondLst>
                            <p:childTnLst>
                              <p:par>
                                <p:cTn id="77" presetID="22" presetClass="entr" presetSubtype="1"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p:cBhvr>
                                        <p:cTn id="79" dur="500"/>
                                        <p:tgtEl>
                                          <p:spTgt spid="29"/>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p:cBhvr>
                                        <p:cTn id="82" dur="500"/>
                                        <p:tgtEl>
                                          <p:spTgt spid="31"/>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p:cBhvr>
                                        <p:cTn id="85" dur="500"/>
                                        <p:tgtEl>
                                          <p:spTgt spid="33"/>
                                        </p:tgtEl>
                                      </p:cBhvr>
                                    </p:animEffect>
                                  </p:childTnLst>
                                </p:cTn>
                              </p:par>
                            </p:childTnLst>
                          </p:cTn>
                        </p:par>
                        <p:par>
                          <p:cTn id="86" fill="hold">
                            <p:stCondLst>
                              <p:cond delay="5000"/>
                            </p:stCondLst>
                            <p:childTnLst>
                              <p:par>
                                <p:cTn id="87" presetID="18" presetClass="entr" presetSubtype="3"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p:cBhvr>
                                        <p:cTn id="89" dur="500"/>
                                        <p:tgtEl>
                                          <p:spTgt spid="22"/>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p:cBhvr>
                                        <p:cTn id="92" dur="500"/>
                                        <p:tgtEl>
                                          <p:spTgt spid="24"/>
                                        </p:tgtEl>
                                      </p:cBhvr>
                                    </p:animEffect>
                                  </p:childTnLst>
                                </p:cTn>
                              </p:par>
                              <p:par>
                                <p:cTn id="93" presetID="18" presetClass="entr" presetSubtype="3"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p:cBhvr>
                                        <p:cTn id="95" dur="500"/>
                                        <p:tgtEl>
                                          <p:spTgt spid="26"/>
                                        </p:tgtEl>
                                      </p:cBhvr>
                                    </p:animEffect>
                                  </p:childTnLst>
                                </p:cTn>
                              </p:par>
                            </p:childTnLst>
                          </p:cTn>
                        </p:par>
                        <p:par>
                          <p:cTn id="96" fill="hold">
                            <p:stCondLst>
                              <p:cond delay="5500"/>
                            </p:stCondLst>
                            <p:childTnLst>
                              <p:par>
                                <p:cTn id="97" presetID="18" presetClass="entr" presetSubtype="9"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p:cBhvr>
                                        <p:cTn id="99" dur="500"/>
                                        <p:tgtEl>
                                          <p:spTgt spid="28"/>
                                        </p:tgtEl>
                                      </p:cBhvr>
                                    </p:animEffect>
                                  </p:childTnLst>
                                </p:cTn>
                              </p:par>
                              <p:par>
                                <p:cTn id="100" presetID="18" presetClass="entr" presetSubtype="9"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p:cBhvr>
                                        <p:cTn id="102" dur="500"/>
                                        <p:tgtEl>
                                          <p:spTgt spid="30"/>
                                        </p:tgtEl>
                                      </p:cBhvr>
                                    </p:animEffect>
                                  </p:childTnLst>
                                </p:cTn>
                              </p:par>
                              <p:par>
                                <p:cTn id="103" presetID="18" presetClass="entr" presetSubtype="9"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p:cBhvr>
                                        <p:cTn id="10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bldLvl="0" autoUpdateAnimBg="0"/>
      <p:bldP spid="23" grpId="0" bldLvl="0" animBg="1" autoUpdateAnimBg="0"/>
      <p:bldP spid="24" grpId="0" bldLvl="0" autoUpdateAnimBg="0"/>
      <p:bldP spid="25" grpId="0" bldLvl="0" animBg="1" autoUpdateAnimBg="0"/>
      <p:bldP spid="26" grpId="0" bldLvl="0" autoUpdateAnimBg="0"/>
      <p:bldP spid="27" grpId="0" bldLvl="0" animBg="1" autoUpdateAnimBg="0"/>
      <p:bldP spid="28" grpId="0" bldLvl="0" autoUpdateAnimBg="0"/>
      <p:bldP spid="29" grpId="0" bldLvl="0" animBg="1" autoUpdateAnimBg="0"/>
      <p:bldP spid="30" grpId="0" bldLvl="0" autoUpdateAnimBg="0"/>
      <p:bldP spid="31" grpId="0" bldLvl="0" animBg="1" autoUpdateAnimBg="0"/>
      <p:bldP spid="32" grpId="0" bldLvl="0" autoUpdateAnimBg="0"/>
      <p:bldP spid="33" grpId="0" bldLvl="0" animBg="1" autoUpdateAnimBg="0"/>
      <p:bldP spid="34" grpId="0" animBg="1"/>
      <p:bldP spid="35" grpId="0" animBg="1"/>
      <p:bldP spid="36" grpId="0" animBg="1"/>
      <p:bldP spid="37" grpId="0" animBg="1"/>
      <p:bldP spid="43" grpId="0" animBg="1"/>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3787171" y="1019512"/>
            <a:ext cx="1569660" cy="830997"/>
          </a:xfrm>
          <a:prstGeom prst="rect">
            <a:avLst/>
          </a:prstGeom>
          <a:noFill/>
        </p:spPr>
        <p:txBody>
          <a:bodyPr wrap="none" rtlCol="0">
            <a:spAutoFit/>
          </a:bodyPr>
          <a:lstStyle/>
          <a:p>
            <a:pPr algn="ctr"/>
            <a:r>
              <a:rPr lang="zh-CN" altLang="en-US" sz="4800" b="1" spc="600" dirty="0" smtClean="0">
                <a:solidFill>
                  <a:srgbClr val="404040"/>
                </a:solidFill>
                <a:latin typeface="微软雅黑" pitchFamily="34" charset="-122"/>
                <a:ea typeface="微软雅黑" pitchFamily="34" charset="-122"/>
              </a:rPr>
              <a:t>致谢</a:t>
            </a:r>
            <a:endParaRPr lang="en-US" altLang="zh-CN" sz="4800" b="1" spc="600" dirty="0" smtClean="0">
              <a:solidFill>
                <a:srgbClr val="404040"/>
              </a:solidFill>
              <a:latin typeface="微软雅黑" pitchFamily="34" charset="-122"/>
              <a:ea typeface="微软雅黑" pitchFamily="34" charset="-122"/>
            </a:endParaRPr>
          </a:p>
        </p:txBody>
      </p:sp>
      <p:sp>
        <p:nvSpPr>
          <p:cNvPr id="3" name="TextBox 2"/>
          <p:cNvSpPr txBox="1"/>
          <p:nvPr/>
        </p:nvSpPr>
        <p:spPr>
          <a:xfrm>
            <a:off x="1132597" y="1811600"/>
            <a:ext cx="6878806" cy="1706878"/>
          </a:xfrm>
          <a:prstGeom prst="rect">
            <a:avLst/>
          </a:prstGeom>
          <a:noFill/>
        </p:spPr>
        <p:txBody>
          <a:bodyPr wrap="none" rtlCol="0">
            <a:spAutoFit/>
          </a:bodyPr>
          <a:lstStyle/>
          <a:p>
            <a:pPr>
              <a:lnSpc>
                <a:spcPct val="150000"/>
              </a:lnSpc>
            </a:pPr>
            <a:r>
              <a:rPr lang="zh-CN" altLang="en-US" dirty="0" smtClean="0">
                <a:latin typeface="微软雅黑" pitchFamily="34" charset="-122"/>
                <a:ea typeface="微软雅黑" pitchFamily="34" charset="-122"/>
              </a:rPr>
              <a:t>大学本科的学习生活即将结束。在此，我要感谢所有曾经教导过我</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的老师和关心过我的同学，他们在我成长过程中给予我很多的帮助</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本论文能够顺利完成，要特别感谢我的导师****老师，感谢各个系</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老师的关心和帮助！</a:t>
            </a:r>
            <a:endParaRPr lang="en-US" altLang="zh-CN" dirty="0" smtClean="0">
              <a:latin typeface="微软雅黑" pitchFamily="34" charset="-122"/>
              <a:ea typeface="微软雅黑" pitchFamily="34" charset="-122"/>
            </a:endParaRPr>
          </a:p>
        </p:txBody>
      </p:sp>
      <p:sp>
        <p:nvSpPr>
          <p:cNvPr id="50" name="TextBox 49"/>
          <p:cNvSpPr txBox="1"/>
          <p:nvPr/>
        </p:nvSpPr>
        <p:spPr>
          <a:xfrm>
            <a:off x="1003151" y="3755816"/>
            <a:ext cx="7366120" cy="400110"/>
          </a:xfrm>
          <a:prstGeom prst="rect">
            <a:avLst/>
          </a:prstGeom>
          <a:noFill/>
        </p:spPr>
        <p:txBody>
          <a:bodyPr wrap="none" rtlCol="0">
            <a:spAutoFit/>
          </a:bodyPr>
          <a:lstStyle/>
          <a:p>
            <a:pPr algn="ctr"/>
            <a:r>
              <a:rPr lang="zh-CN" altLang="en-US" sz="2000" b="1" dirty="0" smtClean="0">
                <a:solidFill>
                  <a:srgbClr val="404040"/>
                </a:solidFill>
                <a:latin typeface="微软雅黑" pitchFamily="34" charset="-122"/>
                <a:ea typeface="微软雅黑" pitchFamily="34" charset="-122"/>
              </a:rPr>
              <a:t>最后特别向所有关心和帮助过我的老师和同学表示衷心的感谢！</a:t>
            </a:r>
            <a:endParaRPr lang="zh-CN" altLang="en-US" sz="2000" b="1" dirty="0">
              <a:solidFill>
                <a:srgbClr val="404040"/>
              </a:solidFill>
              <a:latin typeface="微软雅黑" pitchFamily="34" charset="-122"/>
              <a:ea typeface="微软雅黑" pitchFamily="34" charset="-122"/>
            </a:endParaRPr>
          </a:p>
        </p:txBody>
      </p:sp>
    </p:spTree>
    <p:extLst>
      <p:ext uri="{BB962C8B-B14F-4D97-AF65-F5344CB8AC3E}">
        <p14:creationId xmlns:p14="http://schemas.microsoft.com/office/powerpoint/2010/main" val="182209020"/>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2500"/>
                                        <p:tgtEl>
                                          <p:spTgt spid="3"/>
                                        </p:tgtEl>
                                      </p:cBhvr>
                                    </p:animEffect>
                                  </p:childTnLst>
                                </p:cTn>
                              </p:par>
                            </p:childTnLst>
                          </p:cTn>
                        </p:par>
                        <p:par>
                          <p:cTn id="14" fill="hold">
                            <p:stCondLst>
                              <p:cond delay="3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50"/>
                                        </p:tgtEl>
                                        <p:attrNameLst>
                                          <p:attrName>style.visibility</p:attrName>
                                        </p:attrNameLst>
                                      </p:cBhvr>
                                      <p:to>
                                        <p:strVal val="visible"/>
                                      </p:to>
                                    </p:set>
                                    <p:anim by="(-#ppt_w*2)" calcmode="lin" valueType="num">
                                      <p:cBhvr rctx="PPT">
                                        <p:cTn id="17" dur="500" autoRev="1" fill="hold">
                                          <p:stCondLst>
                                            <p:cond delay="0"/>
                                          </p:stCondLst>
                                        </p:cTn>
                                        <p:tgtEl>
                                          <p:spTgt spid="50"/>
                                        </p:tgtEl>
                                        <p:attrNameLst>
                                          <p:attrName>ppt_w</p:attrName>
                                        </p:attrNameLst>
                                      </p:cBhvr>
                                    </p:anim>
                                    <p:anim by="(#ppt_w*0.50)" calcmode="lin" valueType="num">
                                      <p:cBhvr>
                                        <p:cTn id="18" dur="500" decel="50000" autoRev="1" fill="hold">
                                          <p:stCondLst>
                                            <p:cond delay="0"/>
                                          </p:stCondLst>
                                        </p:cTn>
                                        <p:tgtEl>
                                          <p:spTgt spid="50"/>
                                        </p:tgtEl>
                                        <p:attrNameLst>
                                          <p:attrName>ppt_x</p:attrName>
                                        </p:attrNameLst>
                                      </p:cBhvr>
                                    </p:anim>
                                    <p:anim from="(-#ppt_h/2)" to="(#ppt_y)" calcmode="lin" valueType="num">
                                      <p:cBhvr>
                                        <p:cTn id="19" dur="1000" fill="hold">
                                          <p:stCondLst>
                                            <p:cond delay="0"/>
                                          </p:stCondLst>
                                        </p:cTn>
                                        <p:tgtEl>
                                          <p:spTgt spid="50"/>
                                        </p:tgtEl>
                                        <p:attrNameLst>
                                          <p:attrName>ppt_y</p:attrName>
                                        </p:attrNameLst>
                                      </p:cBhvr>
                                    </p:anim>
                                    <p:animRot by="21600000">
                                      <p:cBhvr>
                                        <p:cTn id="20" dur="1000"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423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FFC000">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4040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1331640" y="843558"/>
            <a:ext cx="1415772" cy="830997"/>
          </a:xfrm>
          <a:prstGeom prst="rect">
            <a:avLst/>
          </a:prstGeom>
          <a:noFill/>
        </p:spPr>
        <p:txBody>
          <a:bodyPr wrap="none" rtlCol="0">
            <a:spAutoFit/>
          </a:bodyPr>
          <a:lstStyle/>
          <a:p>
            <a:pPr algn="ctr"/>
            <a:r>
              <a:rPr lang="zh-CN" altLang="en-US" sz="4800" b="1" dirty="0" smtClean="0">
                <a:solidFill>
                  <a:srgbClr val="414455"/>
                </a:solidFill>
                <a:latin typeface="微软雅黑" pitchFamily="34" charset="-122"/>
                <a:ea typeface="微软雅黑" pitchFamily="34" charset="-122"/>
              </a:rPr>
              <a:t>绪论</a:t>
            </a:r>
            <a:endParaRPr lang="zh-CN" altLang="en-US" sz="4800" b="1" dirty="0">
              <a:solidFill>
                <a:srgbClr val="414455"/>
              </a:solidFill>
              <a:latin typeface="微软雅黑" pitchFamily="34" charset="-122"/>
              <a:ea typeface="微软雅黑" pitchFamily="34" charset="-122"/>
            </a:endParaRPr>
          </a:p>
        </p:txBody>
      </p:sp>
      <p:sp>
        <p:nvSpPr>
          <p:cNvPr id="19" name="TextBox 18"/>
          <p:cNvSpPr txBox="1"/>
          <p:nvPr/>
        </p:nvSpPr>
        <p:spPr>
          <a:xfrm>
            <a:off x="1907704" y="1927001"/>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选题背景</a:t>
            </a:r>
            <a:endParaRPr lang="zh-CN" altLang="en-US" sz="2000" b="1" dirty="0">
              <a:solidFill>
                <a:srgbClr val="FFFFFF"/>
              </a:solidFill>
              <a:latin typeface="微软雅黑" pitchFamily="34" charset="-122"/>
              <a:ea typeface="微软雅黑" pitchFamily="34" charset="-122"/>
            </a:endParaRPr>
          </a:p>
        </p:txBody>
      </p:sp>
      <p:sp>
        <p:nvSpPr>
          <p:cNvPr id="27" name="TextBox 26"/>
          <p:cNvSpPr txBox="1"/>
          <p:nvPr/>
        </p:nvSpPr>
        <p:spPr>
          <a:xfrm>
            <a:off x="1907704" y="2417062"/>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国内外相关研究综述</a:t>
            </a:r>
            <a:endParaRPr lang="zh-CN" altLang="en-US" sz="2000" b="1" dirty="0">
              <a:solidFill>
                <a:srgbClr val="FFFFFF"/>
              </a:solidFill>
              <a:latin typeface="微软雅黑" pitchFamily="34" charset="-122"/>
              <a:ea typeface="微软雅黑" pitchFamily="34" charset="-122"/>
            </a:endParaRPr>
          </a:p>
        </p:txBody>
      </p:sp>
      <p:sp>
        <p:nvSpPr>
          <p:cNvPr id="28" name="TextBox 27"/>
          <p:cNvSpPr txBox="1"/>
          <p:nvPr/>
        </p:nvSpPr>
        <p:spPr>
          <a:xfrm>
            <a:off x="1907704" y="2891720"/>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理论基础与文献综述</a:t>
            </a:r>
            <a:endParaRPr lang="zh-CN" altLang="en-US" sz="2000" b="1" dirty="0">
              <a:solidFill>
                <a:srgbClr val="FFFFFF"/>
              </a:solidFill>
              <a:latin typeface="微软雅黑" pitchFamily="34" charset="-122"/>
              <a:ea typeface="微软雅黑" pitchFamily="34" charset="-122"/>
            </a:endParaRPr>
          </a:p>
        </p:txBody>
      </p:sp>
      <p:sp>
        <p:nvSpPr>
          <p:cNvPr id="29" name="TextBox 28"/>
          <p:cNvSpPr txBox="1"/>
          <p:nvPr/>
        </p:nvSpPr>
        <p:spPr>
          <a:xfrm>
            <a:off x="4837615" y="1851670"/>
            <a:ext cx="226857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主要贡献与创新</a:t>
            </a:r>
            <a:endParaRPr lang="zh-CN" altLang="en-US" sz="2000" b="1" dirty="0">
              <a:solidFill>
                <a:srgbClr val="FFFFFF"/>
              </a:solidFill>
              <a:latin typeface="微软雅黑" pitchFamily="34" charset="-122"/>
              <a:ea typeface="微软雅黑" pitchFamily="34" charset="-122"/>
            </a:endParaRPr>
          </a:p>
        </p:txBody>
      </p:sp>
      <p:sp>
        <p:nvSpPr>
          <p:cNvPr id="30" name="TextBox 29"/>
          <p:cNvSpPr txBox="1"/>
          <p:nvPr/>
        </p:nvSpPr>
        <p:spPr>
          <a:xfrm>
            <a:off x="4837615" y="2283718"/>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研究意义</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517626979"/>
      </p:ext>
    </p:extLst>
  </p:cSld>
  <p:clrMapOvr>
    <a:masterClrMapping/>
  </p:clrMapOvr>
  <p:transition spd="slow" advTm="13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anim calcmode="lin" valueType="num">
                                      <p:cBhvr>
                                        <p:cTn id="30" dur="500" fill="hold"/>
                                        <p:tgtEl>
                                          <p:spTgt spid="28"/>
                                        </p:tgtEl>
                                        <p:attrNameLst>
                                          <p:attrName>ppt_x</p:attrName>
                                        </p:attrNameLst>
                                      </p:cBhvr>
                                      <p:tavLst>
                                        <p:tav tm="0">
                                          <p:val>
                                            <p:strVal val="#ppt_x"/>
                                          </p:val>
                                        </p:tav>
                                        <p:tav tm="100000">
                                          <p:val>
                                            <p:strVal val="#ppt_x"/>
                                          </p:val>
                                        </p:tav>
                                      </p:tavLst>
                                    </p:anim>
                                    <p:anim calcmode="lin" valueType="num">
                                      <p:cBhvr>
                                        <p:cTn id="31" dur="5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75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anim calcmode="lin" valueType="num">
                                      <p:cBhvr>
                                        <p:cTn id="35" dur="500" fill="hold"/>
                                        <p:tgtEl>
                                          <p:spTgt spid="29"/>
                                        </p:tgtEl>
                                        <p:attrNameLst>
                                          <p:attrName>ppt_x</p:attrName>
                                        </p:attrNameLst>
                                      </p:cBhvr>
                                      <p:tavLst>
                                        <p:tav tm="0">
                                          <p:val>
                                            <p:strVal val="#ppt_x"/>
                                          </p:val>
                                        </p:tav>
                                        <p:tav tm="100000">
                                          <p:val>
                                            <p:strVal val="#ppt_x"/>
                                          </p:val>
                                        </p:tav>
                                      </p:tavLst>
                                    </p:anim>
                                    <p:anim calcmode="lin" valueType="num">
                                      <p:cBhvr>
                                        <p:cTn id="36" dur="5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0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anim calcmode="lin" valueType="num">
                                      <p:cBhvr>
                                        <p:cTn id="40" dur="500" fill="hold"/>
                                        <p:tgtEl>
                                          <p:spTgt spid="30"/>
                                        </p:tgtEl>
                                        <p:attrNameLst>
                                          <p:attrName>ppt_x</p:attrName>
                                        </p:attrNameLst>
                                      </p:cBhvr>
                                      <p:tavLst>
                                        <p:tav tm="0">
                                          <p:val>
                                            <p:strVal val="#ppt_x"/>
                                          </p:val>
                                        </p:tav>
                                        <p:tav tm="100000">
                                          <p:val>
                                            <p:strVal val="#ppt_x"/>
                                          </p:val>
                                        </p:tav>
                                      </p:tavLst>
                                    </p:anim>
                                    <p:anim calcmode="lin" valueType="num">
                                      <p:cBhvr>
                                        <p:cTn id="4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9" grpId="0"/>
      <p:bldP spid="27" grpId="0"/>
      <p:bldP spid="28" grpId="0"/>
      <p:bldP spid="29" grpId="0"/>
      <p:bldP spid="30" grpId="0"/>
    </p:bldLst>
  </p:timing>
  <p:extLst mod="1">
    <p:ext uri="{E180D4A7-C9FB-4DFB-919C-405C955672EB}">
      <p14:showEvtLst xmlns:p14="http://schemas.microsoft.com/office/powerpoint/2010/main">
        <p14:playEvt time="0" objId="16"/>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735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选题背景</a:t>
            </a:r>
            <a:endParaRPr lang="zh-CN" altLang="en-US" b="1" dirty="0">
              <a:latin typeface="微软雅黑" pitchFamily="34" charset="-122"/>
              <a:ea typeface="微软雅黑" pitchFamily="34" charset="-122"/>
            </a:endParaRPr>
          </a:p>
        </p:txBody>
      </p:sp>
      <p:sp>
        <p:nvSpPr>
          <p:cNvPr id="16" name="椭圆 15"/>
          <p:cNvSpPr/>
          <p:nvPr/>
        </p:nvSpPr>
        <p:spPr>
          <a:xfrm>
            <a:off x="2014176" y="1635646"/>
            <a:ext cx="2213093" cy="22142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76" rIns="68553" bIns="34276" rtlCol="0" anchor="ctr"/>
          <a:lstStyle/>
          <a:p>
            <a:pPr algn="ctr"/>
            <a:endParaRPr lang="en-US">
              <a:effectLst>
                <a:outerShdw blurRad="63500" sx="102000" sy="102000" algn="ctr" rotWithShape="0">
                  <a:prstClr val="black">
                    <a:alpha val="40000"/>
                  </a:prstClr>
                </a:outerShdw>
              </a:effectLst>
            </a:endParaRPr>
          </a:p>
        </p:txBody>
      </p:sp>
      <p:sp>
        <p:nvSpPr>
          <p:cNvPr id="17" name="椭圆 16"/>
          <p:cNvSpPr/>
          <p:nvPr/>
        </p:nvSpPr>
        <p:spPr>
          <a:xfrm>
            <a:off x="4928981" y="1635646"/>
            <a:ext cx="2213093" cy="221424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76" rIns="68553" bIns="34276" rtlCol="0" anchor="ctr"/>
          <a:lstStyle/>
          <a:p>
            <a:pPr algn="ctr"/>
            <a:endParaRPr lang="en-US"/>
          </a:p>
        </p:txBody>
      </p:sp>
      <p:sp>
        <p:nvSpPr>
          <p:cNvPr id="27" name="椭圆 26"/>
          <p:cNvSpPr/>
          <p:nvPr/>
        </p:nvSpPr>
        <p:spPr>
          <a:xfrm>
            <a:off x="4011357" y="2175706"/>
            <a:ext cx="1133536" cy="1134126"/>
          </a:xfrm>
          <a:prstGeom prst="ellipse">
            <a:avLst/>
          </a:prstGeom>
          <a:solidFill>
            <a:srgbClr val="40404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76" rIns="68553" bIns="34276" rtlCol="0" anchor="ctr"/>
          <a:lstStyle/>
          <a:p>
            <a:pPr algn="ctr">
              <a:lnSpc>
                <a:spcPct val="130000"/>
              </a:lnSpc>
            </a:pPr>
            <a:r>
              <a:rPr lang="zh-CN" altLang="en-US" sz="2100" b="1" dirty="0" smtClean="0">
                <a:latin typeface="微软雅黑" panose="020B0503020204020204" pitchFamily="34" charset="-122"/>
                <a:ea typeface="微软雅黑" panose="020B0503020204020204" pitchFamily="34" charset="-122"/>
              </a:rPr>
              <a:t>选题</a:t>
            </a:r>
            <a:endParaRPr lang="en-US" altLang="zh-CN" sz="2100" b="1" dirty="0" smtClean="0">
              <a:latin typeface="微软雅黑" panose="020B0503020204020204" pitchFamily="34" charset="-122"/>
              <a:ea typeface="微软雅黑" panose="020B0503020204020204" pitchFamily="34" charset="-122"/>
            </a:endParaRPr>
          </a:p>
          <a:p>
            <a:pPr algn="ctr">
              <a:lnSpc>
                <a:spcPct val="130000"/>
              </a:lnSpc>
            </a:pPr>
            <a:r>
              <a:rPr lang="zh-CN" altLang="en-US" sz="2100" b="1" dirty="0">
                <a:latin typeface="微软雅黑" panose="020B0503020204020204" pitchFamily="34" charset="-122"/>
                <a:ea typeface="微软雅黑" panose="020B0503020204020204" pitchFamily="34" charset="-122"/>
              </a:rPr>
              <a:t>背景</a:t>
            </a:r>
          </a:p>
        </p:txBody>
      </p:sp>
      <p:cxnSp>
        <p:nvCxnSpPr>
          <p:cNvPr id="28" name="直接连接符 27"/>
          <p:cNvCxnSpPr/>
          <p:nvPr/>
        </p:nvCxnSpPr>
        <p:spPr>
          <a:xfrm>
            <a:off x="296213" y="3687874"/>
            <a:ext cx="199696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872185" y="3687874"/>
            <a:ext cx="199696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sp>
        <p:nvSpPr>
          <p:cNvPr id="33" name="矩形 4"/>
          <p:cNvSpPr>
            <a:spLocks noChangeArrowheads="1"/>
          </p:cNvSpPr>
          <p:nvPr/>
        </p:nvSpPr>
        <p:spPr bwMode="auto">
          <a:xfrm>
            <a:off x="296213" y="1769686"/>
            <a:ext cx="1767776" cy="1953327"/>
          </a:xfrm>
          <a:prstGeom prst="rect">
            <a:avLst/>
          </a:prstGeom>
          <a:noFill/>
          <a:ln w="9525">
            <a:noFill/>
            <a:miter lim="800000"/>
            <a:headEnd/>
            <a:tailEnd/>
          </a:ln>
        </p:spPr>
        <p:txBody>
          <a:bodyPr wrap="square" lIns="68553" tIns="34276" rIns="68553" bIns="34276">
            <a:spAutoFit/>
          </a:bodyPr>
          <a:lstStyle/>
          <a:p>
            <a:pPr>
              <a:lnSpc>
                <a:spcPct val="150000"/>
              </a:lnSpc>
              <a:spcBef>
                <a:spcPts val="150"/>
              </a:spcBef>
              <a:spcAft>
                <a:spcPts val="450"/>
              </a:spcAft>
            </a:pPr>
            <a:r>
              <a:rPr lang="en-US" altLang="zh-CN" sz="1200" b="1" u="sng" dirty="0">
                <a:solidFill>
                  <a:srgbClr val="414455"/>
                </a:solidFill>
                <a:latin typeface="微软雅黑" pitchFamily="34" charset="-122"/>
                <a:ea typeface="微软雅黑" pitchFamily="34" charset="-122"/>
              </a:rPr>
              <a:t>1</a:t>
            </a:r>
            <a:r>
              <a:rPr lang="zh-CN" altLang="en-US" sz="1200" b="1" u="sng" dirty="0" smtClean="0">
                <a:solidFill>
                  <a:srgbClr val="414455"/>
                </a:solidFill>
                <a:latin typeface="微软雅黑" pitchFamily="34" charset="-122"/>
                <a:ea typeface="微软雅黑" pitchFamily="34" charset="-122"/>
              </a:rPr>
              <a:t>）点击此处添加文本：</a:t>
            </a:r>
            <a:endParaRPr lang="en-US" altLang="zh-CN" sz="1200" b="1" u="sng" dirty="0">
              <a:solidFill>
                <a:srgbClr val="414455"/>
              </a:solidFill>
              <a:latin typeface="微软雅黑" pitchFamily="34" charset="-122"/>
              <a:ea typeface="微软雅黑" pitchFamily="34" charset="-122"/>
            </a:endParaRPr>
          </a:p>
          <a:p>
            <a:pPr>
              <a:lnSpc>
                <a:spcPct val="130000"/>
              </a:lnSpc>
              <a:spcBef>
                <a:spcPts val="150"/>
              </a:spcBef>
              <a:spcAft>
                <a:spcPts val="45"/>
              </a:spcAft>
            </a:pPr>
            <a:r>
              <a:rPr lang="zh-CN" altLang="en-US" sz="1200" dirty="0" smtClean="0">
                <a:solidFill>
                  <a:schemeClr val="tx1">
                    <a:lumMod val="65000"/>
                    <a:lumOff val="35000"/>
                  </a:schemeClr>
                </a:solidFill>
                <a:latin typeface="微软雅黑" pitchFamily="34" charset="-122"/>
                <a:ea typeface="微软雅黑" pitchFamily="34" charset="-122"/>
              </a:rPr>
              <a:t>点击此处添加</a:t>
            </a:r>
            <a:r>
              <a:rPr lang="zh-CN" altLang="en-US" sz="1200" dirty="0">
                <a:solidFill>
                  <a:schemeClr val="tx1">
                    <a:lumMod val="65000"/>
                    <a:lumOff val="35000"/>
                  </a:schemeClr>
                </a:solidFill>
                <a:latin typeface="微软雅黑" pitchFamily="34" charset="-122"/>
                <a:ea typeface="微软雅黑" pitchFamily="34" charset="-122"/>
              </a:rPr>
              <a:t>说明文字点击此处添加说明文字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a:t>
            </a:r>
            <a:r>
              <a:rPr lang="zh-CN" altLang="en-US" sz="1200" dirty="0" smtClean="0">
                <a:solidFill>
                  <a:schemeClr val="tx1">
                    <a:lumMod val="65000"/>
                    <a:lumOff val="35000"/>
                  </a:schemeClr>
                </a:solidFill>
                <a:latin typeface="微软雅黑" pitchFamily="34" charset="-122"/>
                <a:ea typeface="微软雅黑" pitchFamily="34" charset="-122"/>
              </a:rPr>
              <a:t>文字</a:t>
            </a:r>
            <a:r>
              <a:rPr lang="zh-CN" altLang="en-US" sz="1200" dirty="0">
                <a:solidFill>
                  <a:schemeClr val="tx1">
                    <a:lumMod val="65000"/>
                    <a:lumOff val="35000"/>
                  </a:schemeClr>
                </a:solidFill>
                <a:latin typeface="微软雅黑" pitchFamily="34" charset="-122"/>
                <a:ea typeface="微软雅黑" pitchFamily="34" charset="-122"/>
              </a:rPr>
              <a:t>点击此处添加说明</a:t>
            </a:r>
            <a:r>
              <a:rPr lang="zh-CN" altLang="en-US" sz="1200" dirty="0" smtClean="0">
                <a:solidFill>
                  <a:schemeClr val="tx1">
                    <a:lumMod val="65000"/>
                    <a:lumOff val="35000"/>
                  </a:schemeClr>
                </a:solidFill>
                <a:latin typeface="微软雅黑" pitchFamily="34" charset="-122"/>
                <a:ea typeface="微软雅黑" pitchFamily="34" charset="-122"/>
              </a:rPr>
              <a:t>文字</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34" name="矩形 4"/>
          <p:cNvSpPr>
            <a:spLocks noChangeArrowheads="1"/>
          </p:cNvSpPr>
          <p:nvPr/>
        </p:nvSpPr>
        <p:spPr bwMode="auto">
          <a:xfrm>
            <a:off x="7196053" y="1769686"/>
            <a:ext cx="1809709" cy="1953327"/>
          </a:xfrm>
          <a:prstGeom prst="rect">
            <a:avLst/>
          </a:prstGeom>
          <a:noFill/>
          <a:ln w="9525">
            <a:noFill/>
            <a:miter lim="800000"/>
            <a:headEnd/>
            <a:tailEnd/>
          </a:ln>
        </p:spPr>
        <p:txBody>
          <a:bodyPr wrap="square" lIns="68553" tIns="34276" rIns="68553" bIns="34276">
            <a:spAutoFit/>
          </a:bodyPr>
          <a:lstStyle/>
          <a:p>
            <a:pPr>
              <a:lnSpc>
                <a:spcPct val="150000"/>
              </a:lnSpc>
              <a:spcBef>
                <a:spcPts val="150"/>
              </a:spcBef>
              <a:spcAft>
                <a:spcPts val="450"/>
              </a:spcAft>
            </a:pPr>
            <a:r>
              <a:rPr lang="en-US" altLang="zh-CN" sz="1200" b="1" u="sng" dirty="0">
                <a:solidFill>
                  <a:srgbClr val="414455"/>
                </a:solidFill>
                <a:latin typeface="微软雅黑" pitchFamily="34" charset="-122"/>
                <a:ea typeface="微软雅黑" pitchFamily="34" charset="-122"/>
              </a:rPr>
              <a:t>2</a:t>
            </a:r>
            <a:r>
              <a:rPr lang="zh-CN" altLang="en-US" sz="1200" b="1" u="sng" dirty="0">
                <a:solidFill>
                  <a:srgbClr val="414455"/>
                </a:solidFill>
                <a:latin typeface="微软雅黑" pitchFamily="34" charset="-122"/>
                <a:ea typeface="微软雅黑" pitchFamily="34" charset="-122"/>
              </a:rPr>
              <a:t>）点击此处添加文本：</a:t>
            </a:r>
            <a:endParaRPr lang="en-US" altLang="zh-CN" sz="1200" b="1" u="sng" dirty="0">
              <a:solidFill>
                <a:srgbClr val="414455"/>
              </a:solidFill>
              <a:latin typeface="微软雅黑" pitchFamily="34" charset="-122"/>
              <a:ea typeface="微软雅黑" pitchFamily="34" charset="-122"/>
            </a:endParaRP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点击此处添加说明文字点击此处添加说明文字</a:t>
            </a:r>
          </a:p>
        </p:txBody>
      </p:sp>
    </p:spTree>
    <p:extLst>
      <p:ext uri="{BB962C8B-B14F-4D97-AF65-F5344CB8AC3E}">
        <p14:creationId xmlns:p14="http://schemas.microsoft.com/office/powerpoint/2010/main" val="1466825121"/>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par>
                          <p:cTn id="17" fill="hold">
                            <p:stCondLst>
                              <p:cond delay="1200"/>
                            </p:stCondLst>
                            <p:childTnLst>
                              <p:par>
                                <p:cTn id="18" presetID="53" presetClass="entr" presetSubtype="52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fltVal val="0.5"/>
                                          </p:val>
                                        </p:tav>
                                        <p:tav tm="100000">
                                          <p:val>
                                            <p:strVal val="#ppt_x"/>
                                          </p:val>
                                        </p:tav>
                                      </p:tavLst>
                                    </p:anim>
                                    <p:anim calcmode="lin" valueType="num">
                                      <p:cBhvr>
                                        <p:cTn id="24" dur="500" fill="hold"/>
                                        <p:tgtEl>
                                          <p:spTgt spid="17"/>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fltVal val="0.5"/>
                                          </p:val>
                                        </p:tav>
                                        <p:tav tm="100000">
                                          <p:val>
                                            <p:strVal val="#ppt_x"/>
                                          </p:val>
                                        </p:tav>
                                      </p:tavLst>
                                    </p:anim>
                                    <p:anim calcmode="lin" valueType="num">
                                      <p:cBhvr>
                                        <p:cTn id="31" dur="500" fill="hold"/>
                                        <p:tgtEl>
                                          <p:spTgt spid="16"/>
                                        </p:tgtEl>
                                        <p:attrNameLst>
                                          <p:attrName>ppt_y</p:attrName>
                                        </p:attrNameLst>
                                      </p:cBhvr>
                                      <p:tavLst>
                                        <p:tav tm="0">
                                          <p:val>
                                            <p:fltVal val="0.5"/>
                                          </p:val>
                                        </p:tav>
                                        <p:tav tm="100000">
                                          <p:val>
                                            <p:strVal val="#ppt_y"/>
                                          </p:val>
                                        </p:tav>
                                      </p:tavLst>
                                    </p:anim>
                                  </p:childTnLst>
                                </p:cTn>
                              </p:par>
                            </p:childTnLst>
                          </p:cTn>
                        </p:par>
                        <p:par>
                          <p:cTn id="32" fill="hold">
                            <p:stCondLst>
                              <p:cond delay="170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0"/>
                                        <p:tgtEl>
                                          <p:spTgt spid="33"/>
                                        </p:tgtEl>
                                      </p:cBhvr>
                                    </p:animEffect>
                                  </p:childTnLst>
                                </p:cTn>
                              </p:par>
                            </p:childTnLst>
                          </p:cTn>
                        </p:par>
                        <p:par>
                          <p:cTn id="36" fill="hold">
                            <p:stCondLst>
                              <p:cond delay="2700"/>
                            </p:stCondLst>
                            <p:childTnLst>
                              <p:par>
                                <p:cTn id="37" presetID="22" presetClass="entr" presetSubtype="8"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3200"/>
                            </p:stCondLst>
                            <p:childTnLst>
                              <p:par>
                                <p:cTn id="41" presetID="22" presetClass="entr" presetSubtype="1"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1000"/>
                                        <p:tgtEl>
                                          <p:spTgt spid="34"/>
                                        </p:tgtEl>
                                      </p:cBhvr>
                                    </p:animEffect>
                                  </p:childTnLst>
                                </p:cTn>
                              </p:par>
                            </p:childTnLst>
                          </p:cTn>
                        </p:par>
                        <p:par>
                          <p:cTn id="44" fill="hold">
                            <p:stCondLst>
                              <p:cond delay="42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27" grpId="0" animBg="1"/>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433002"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国内外相关研究综述</a:t>
            </a:r>
            <a:endParaRPr lang="zh-CN" altLang="en-US" b="1" dirty="0">
              <a:latin typeface="微软雅黑" pitchFamily="34" charset="-122"/>
              <a:ea typeface="微软雅黑" pitchFamily="34" charset="-122"/>
            </a:endParaRPr>
          </a:p>
        </p:txBody>
      </p:sp>
      <p:sp>
        <p:nvSpPr>
          <p:cNvPr id="88" name="Oval 3"/>
          <p:cNvSpPr>
            <a:spLocks noChangeArrowheads="1"/>
          </p:cNvSpPr>
          <p:nvPr/>
        </p:nvSpPr>
        <p:spPr bwMode="auto">
          <a:xfrm>
            <a:off x="4465927" y="1473081"/>
            <a:ext cx="2940810" cy="2940808"/>
          </a:xfrm>
          <a:prstGeom prst="ellipse">
            <a:avLst/>
          </a:prstGeom>
          <a:noFill/>
          <a:ln w="254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89" name="Oval 4"/>
          <p:cNvSpPr>
            <a:spLocks noChangeArrowheads="1"/>
          </p:cNvSpPr>
          <p:nvPr/>
        </p:nvSpPr>
        <p:spPr bwMode="auto">
          <a:xfrm>
            <a:off x="4370263" y="1388466"/>
            <a:ext cx="3125788" cy="3127500"/>
          </a:xfrm>
          <a:prstGeom prst="ellipse">
            <a:avLst/>
          </a:prstGeom>
          <a:noFill/>
          <a:ln w="19050" cmpd="sng">
            <a:solidFill>
              <a:srgbClr val="414455"/>
            </a:solidFill>
            <a:round/>
            <a:headEnd/>
            <a:tailEnd/>
          </a:ln>
          <a:effectLst/>
          <a:extLst>
            <a:ext uri="{909E8E84-426E-40DD-AFC4-6F175D3DCCD1}">
              <a14:hiddenFill xmlns:a14="http://schemas.microsoft.com/office/drawing/2010/main">
                <a:solidFill>
                  <a:srgbClr val="1496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90" name="Oval 6"/>
          <p:cNvSpPr>
            <a:spLocks noChangeArrowheads="1"/>
          </p:cNvSpPr>
          <p:nvPr/>
        </p:nvSpPr>
        <p:spPr bwMode="auto">
          <a:xfrm>
            <a:off x="4624901" y="1622528"/>
            <a:ext cx="2630800" cy="2630800"/>
          </a:xfrm>
          <a:prstGeom prst="ellipse">
            <a:avLst/>
          </a:prstGeom>
          <a:noFill/>
          <a:ln w="19050" cmpd="sng">
            <a:solidFill>
              <a:srgbClr val="414455"/>
            </a:solidFill>
            <a:prstDash val="dash"/>
            <a:round/>
            <a:headEnd/>
            <a:tailEnd/>
          </a:ln>
          <a:effectLst/>
          <a:extLst>
            <a:ext uri="{909E8E84-426E-40DD-AFC4-6F175D3DCCD1}">
              <a14:hiddenFill xmlns:a14="http://schemas.microsoft.com/office/drawing/2010/main">
                <a:solidFill>
                  <a:srgbClr val="1496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grpSp>
        <p:nvGrpSpPr>
          <p:cNvPr id="91" name="中国 52"/>
          <p:cNvGrpSpPr>
            <a:grpSpLocks/>
          </p:cNvGrpSpPr>
          <p:nvPr/>
        </p:nvGrpSpPr>
        <p:grpSpPr bwMode="auto">
          <a:xfrm>
            <a:off x="4935033" y="2092849"/>
            <a:ext cx="1877186" cy="1707622"/>
            <a:chOff x="0" y="0"/>
            <a:chExt cx="5832647" cy="4819363"/>
          </a:xfrm>
          <a:solidFill>
            <a:srgbClr val="404040"/>
          </a:solidFill>
        </p:grpSpPr>
        <p:sp>
          <p:nvSpPr>
            <p:cNvPr id="92" name="Freeform 9"/>
            <p:cNvSpPr>
              <a:spLocks/>
            </p:cNvSpPr>
            <p:nvPr/>
          </p:nvSpPr>
          <p:spPr bwMode="auto">
            <a:xfrm>
              <a:off x="2449067" y="53708"/>
              <a:ext cx="2556482" cy="2180529"/>
            </a:xfrm>
            <a:custGeom>
              <a:avLst/>
              <a:gdLst>
                <a:gd name="T0" fmla="*/ 1322 w 1428"/>
                <a:gd name="T1" fmla="*/ 106 h 1218"/>
                <a:gd name="T2" fmla="*/ 1262 w 1428"/>
                <a:gd name="T3" fmla="*/ 116 h 1218"/>
                <a:gd name="T4" fmla="*/ 1216 w 1428"/>
                <a:gd name="T5" fmla="*/ 60 h 1218"/>
                <a:gd name="T6" fmla="*/ 1168 w 1428"/>
                <a:gd name="T7" fmla="*/ 58 h 1218"/>
                <a:gd name="T8" fmla="*/ 1136 w 1428"/>
                <a:gd name="T9" fmla="*/ 8 h 1218"/>
                <a:gd name="T10" fmla="*/ 1142 w 1428"/>
                <a:gd name="T11" fmla="*/ 48 h 1218"/>
                <a:gd name="T12" fmla="*/ 1114 w 1428"/>
                <a:gd name="T13" fmla="*/ 192 h 1218"/>
                <a:gd name="T14" fmla="*/ 1088 w 1428"/>
                <a:gd name="T15" fmla="*/ 262 h 1218"/>
                <a:gd name="T16" fmla="*/ 982 w 1428"/>
                <a:gd name="T17" fmla="*/ 276 h 1218"/>
                <a:gd name="T18" fmla="*/ 994 w 1428"/>
                <a:gd name="T19" fmla="*/ 420 h 1218"/>
                <a:gd name="T20" fmla="*/ 1136 w 1428"/>
                <a:gd name="T21" fmla="*/ 428 h 1218"/>
                <a:gd name="T22" fmla="*/ 1174 w 1428"/>
                <a:gd name="T23" fmla="*/ 498 h 1218"/>
                <a:gd name="T24" fmla="*/ 1018 w 1428"/>
                <a:gd name="T25" fmla="*/ 540 h 1218"/>
                <a:gd name="T26" fmla="*/ 946 w 1428"/>
                <a:gd name="T27" fmla="*/ 626 h 1218"/>
                <a:gd name="T28" fmla="*/ 820 w 1428"/>
                <a:gd name="T29" fmla="*/ 664 h 1218"/>
                <a:gd name="T30" fmla="*/ 778 w 1428"/>
                <a:gd name="T31" fmla="*/ 722 h 1218"/>
                <a:gd name="T32" fmla="*/ 776 w 1428"/>
                <a:gd name="T33" fmla="*/ 774 h 1218"/>
                <a:gd name="T34" fmla="*/ 688 w 1428"/>
                <a:gd name="T35" fmla="*/ 860 h 1218"/>
                <a:gd name="T36" fmla="*/ 510 w 1428"/>
                <a:gd name="T37" fmla="*/ 882 h 1218"/>
                <a:gd name="T38" fmla="*/ 398 w 1428"/>
                <a:gd name="T39" fmla="*/ 934 h 1218"/>
                <a:gd name="T40" fmla="*/ 246 w 1428"/>
                <a:gd name="T41" fmla="*/ 872 h 1218"/>
                <a:gd name="T42" fmla="*/ 68 w 1428"/>
                <a:gd name="T43" fmla="*/ 854 h 1218"/>
                <a:gd name="T44" fmla="*/ 24 w 1428"/>
                <a:gd name="T45" fmla="*/ 906 h 1218"/>
                <a:gd name="T46" fmla="*/ 46 w 1428"/>
                <a:gd name="T47" fmla="*/ 980 h 1218"/>
                <a:gd name="T48" fmla="*/ 138 w 1428"/>
                <a:gd name="T49" fmla="*/ 966 h 1218"/>
                <a:gd name="T50" fmla="*/ 156 w 1428"/>
                <a:gd name="T51" fmla="*/ 1060 h 1218"/>
                <a:gd name="T52" fmla="*/ 196 w 1428"/>
                <a:gd name="T53" fmla="*/ 1112 h 1218"/>
                <a:gd name="T54" fmla="*/ 240 w 1428"/>
                <a:gd name="T55" fmla="*/ 1114 h 1218"/>
                <a:gd name="T56" fmla="*/ 342 w 1428"/>
                <a:gd name="T57" fmla="*/ 1074 h 1218"/>
                <a:gd name="T58" fmla="*/ 386 w 1428"/>
                <a:gd name="T59" fmla="*/ 1108 h 1218"/>
                <a:gd name="T60" fmla="*/ 340 w 1428"/>
                <a:gd name="T61" fmla="*/ 1208 h 1218"/>
                <a:gd name="T62" fmla="*/ 450 w 1428"/>
                <a:gd name="T63" fmla="*/ 1204 h 1218"/>
                <a:gd name="T64" fmla="*/ 522 w 1428"/>
                <a:gd name="T65" fmla="*/ 1092 h 1218"/>
                <a:gd name="T66" fmla="*/ 538 w 1428"/>
                <a:gd name="T67" fmla="*/ 1180 h 1218"/>
                <a:gd name="T68" fmla="*/ 614 w 1428"/>
                <a:gd name="T69" fmla="*/ 1216 h 1218"/>
                <a:gd name="T70" fmla="*/ 690 w 1428"/>
                <a:gd name="T71" fmla="*/ 1108 h 1218"/>
                <a:gd name="T72" fmla="*/ 752 w 1428"/>
                <a:gd name="T73" fmla="*/ 1064 h 1218"/>
                <a:gd name="T74" fmla="*/ 806 w 1428"/>
                <a:gd name="T75" fmla="*/ 1052 h 1218"/>
                <a:gd name="T76" fmla="*/ 860 w 1428"/>
                <a:gd name="T77" fmla="*/ 992 h 1218"/>
                <a:gd name="T78" fmla="*/ 914 w 1428"/>
                <a:gd name="T79" fmla="*/ 940 h 1218"/>
                <a:gd name="T80" fmla="*/ 958 w 1428"/>
                <a:gd name="T81" fmla="*/ 840 h 1218"/>
                <a:gd name="T82" fmla="*/ 992 w 1428"/>
                <a:gd name="T83" fmla="*/ 896 h 1218"/>
                <a:gd name="T84" fmla="*/ 1068 w 1428"/>
                <a:gd name="T85" fmla="*/ 848 h 1218"/>
                <a:gd name="T86" fmla="*/ 1122 w 1428"/>
                <a:gd name="T87" fmla="*/ 796 h 1218"/>
                <a:gd name="T88" fmla="*/ 1158 w 1428"/>
                <a:gd name="T89" fmla="*/ 828 h 1218"/>
                <a:gd name="T90" fmla="*/ 1206 w 1428"/>
                <a:gd name="T91" fmla="*/ 890 h 1218"/>
                <a:gd name="T92" fmla="*/ 1266 w 1428"/>
                <a:gd name="T93" fmla="*/ 832 h 1218"/>
                <a:gd name="T94" fmla="*/ 1356 w 1428"/>
                <a:gd name="T95" fmla="*/ 756 h 1218"/>
                <a:gd name="T96" fmla="*/ 1412 w 1428"/>
                <a:gd name="T97" fmla="*/ 712 h 1218"/>
                <a:gd name="T98" fmla="*/ 1386 w 1428"/>
                <a:gd name="T99" fmla="*/ 642 h 1218"/>
                <a:gd name="T100" fmla="*/ 1328 w 1428"/>
                <a:gd name="T101" fmla="*/ 630 h 1218"/>
                <a:gd name="T102" fmla="*/ 1276 w 1428"/>
                <a:gd name="T103" fmla="*/ 524 h 1218"/>
                <a:gd name="T104" fmla="*/ 1338 w 1428"/>
                <a:gd name="T105" fmla="*/ 512 h 1218"/>
                <a:gd name="T106" fmla="*/ 1298 w 1428"/>
                <a:gd name="T107" fmla="*/ 406 h 1218"/>
                <a:gd name="T108" fmla="*/ 1334 w 1428"/>
                <a:gd name="T109" fmla="*/ 368 h 1218"/>
                <a:gd name="T110" fmla="*/ 1386 w 1428"/>
                <a:gd name="T111" fmla="*/ 284 h 1218"/>
                <a:gd name="T112" fmla="*/ 1398 w 1428"/>
                <a:gd name="T113" fmla="*/ 186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3" name="Freeform 10"/>
            <p:cNvSpPr>
              <a:spLocks/>
            </p:cNvSpPr>
            <p:nvPr/>
          </p:nvSpPr>
          <p:spPr bwMode="auto">
            <a:xfrm>
              <a:off x="1958538" y="1528877"/>
              <a:ext cx="1632711" cy="1382076"/>
            </a:xfrm>
            <a:custGeom>
              <a:avLst/>
              <a:gdLst>
                <a:gd name="T0" fmla="*/ 536 w 912"/>
                <a:gd name="T1" fmla="*/ 310 h 772"/>
                <a:gd name="T2" fmla="*/ 494 w 912"/>
                <a:gd name="T3" fmla="*/ 314 h 772"/>
                <a:gd name="T4" fmla="*/ 446 w 912"/>
                <a:gd name="T5" fmla="*/ 258 h 772"/>
                <a:gd name="T6" fmla="*/ 406 w 912"/>
                <a:gd name="T7" fmla="*/ 228 h 772"/>
                <a:gd name="T8" fmla="*/ 416 w 912"/>
                <a:gd name="T9" fmla="*/ 162 h 772"/>
                <a:gd name="T10" fmla="*/ 348 w 912"/>
                <a:gd name="T11" fmla="*/ 164 h 772"/>
                <a:gd name="T12" fmla="*/ 324 w 912"/>
                <a:gd name="T13" fmla="*/ 176 h 772"/>
                <a:gd name="T14" fmla="*/ 288 w 912"/>
                <a:gd name="T15" fmla="*/ 108 h 772"/>
                <a:gd name="T16" fmla="*/ 268 w 912"/>
                <a:gd name="T17" fmla="*/ 32 h 772"/>
                <a:gd name="T18" fmla="*/ 216 w 912"/>
                <a:gd name="T19" fmla="*/ 4 h 772"/>
                <a:gd name="T20" fmla="*/ 178 w 912"/>
                <a:gd name="T21" fmla="*/ 64 h 772"/>
                <a:gd name="T22" fmla="*/ 108 w 912"/>
                <a:gd name="T23" fmla="*/ 86 h 772"/>
                <a:gd name="T24" fmla="*/ 60 w 912"/>
                <a:gd name="T25" fmla="*/ 132 h 772"/>
                <a:gd name="T26" fmla="*/ 8 w 912"/>
                <a:gd name="T27" fmla="*/ 158 h 772"/>
                <a:gd name="T28" fmla="*/ 10 w 912"/>
                <a:gd name="T29" fmla="*/ 232 h 772"/>
                <a:gd name="T30" fmla="*/ 80 w 912"/>
                <a:gd name="T31" fmla="*/ 236 h 772"/>
                <a:gd name="T32" fmla="*/ 154 w 912"/>
                <a:gd name="T33" fmla="*/ 272 h 772"/>
                <a:gd name="T34" fmla="*/ 222 w 912"/>
                <a:gd name="T35" fmla="*/ 274 h 772"/>
                <a:gd name="T36" fmla="*/ 302 w 912"/>
                <a:gd name="T37" fmla="*/ 284 h 772"/>
                <a:gd name="T38" fmla="*/ 352 w 912"/>
                <a:gd name="T39" fmla="*/ 296 h 772"/>
                <a:gd name="T40" fmla="*/ 404 w 912"/>
                <a:gd name="T41" fmla="*/ 338 h 772"/>
                <a:gd name="T42" fmla="*/ 492 w 912"/>
                <a:gd name="T43" fmla="*/ 392 h 772"/>
                <a:gd name="T44" fmla="*/ 548 w 912"/>
                <a:gd name="T45" fmla="*/ 440 h 772"/>
                <a:gd name="T46" fmla="*/ 544 w 912"/>
                <a:gd name="T47" fmla="*/ 576 h 772"/>
                <a:gd name="T48" fmla="*/ 500 w 912"/>
                <a:gd name="T49" fmla="*/ 622 h 772"/>
                <a:gd name="T50" fmla="*/ 492 w 912"/>
                <a:gd name="T51" fmla="*/ 656 h 772"/>
                <a:gd name="T52" fmla="*/ 452 w 912"/>
                <a:gd name="T53" fmla="*/ 696 h 772"/>
                <a:gd name="T54" fmla="*/ 500 w 912"/>
                <a:gd name="T55" fmla="*/ 706 h 772"/>
                <a:gd name="T56" fmla="*/ 520 w 912"/>
                <a:gd name="T57" fmla="*/ 678 h 772"/>
                <a:gd name="T58" fmla="*/ 552 w 912"/>
                <a:gd name="T59" fmla="*/ 644 h 772"/>
                <a:gd name="T60" fmla="*/ 576 w 912"/>
                <a:gd name="T61" fmla="*/ 664 h 772"/>
                <a:gd name="T62" fmla="*/ 644 w 912"/>
                <a:gd name="T63" fmla="*/ 690 h 772"/>
                <a:gd name="T64" fmla="*/ 668 w 912"/>
                <a:gd name="T65" fmla="*/ 726 h 772"/>
                <a:gd name="T66" fmla="*/ 684 w 912"/>
                <a:gd name="T67" fmla="*/ 762 h 772"/>
                <a:gd name="T68" fmla="*/ 732 w 912"/>
                <a:gd name="T69" fmla="*/ 742 h 772"/>
                <a:gd name="T70" fmla="*/ 736 w 912"/>
                <a:gd name="T71" fmla="*/ 700 h 772"/>
                <a:gd name="T72" fmla="*/ 776 w 912"/>
                <a:gd name="T73" fmla="*/ 664 h 772"/>
                <a:gd name="T74" fmla="*/ 792 w 912"/>
                <a:gd name="T75" fmla="*/ 582 h 772"/>
                <a:gd name="T76" fmla="*/ 840 w 912"/>
                <a:gd name="T77" fmla="*/ 596 h 772"/>
                <a:gd name="T78" fmla="*/ 860 w 912"/>
                <a:gd name="T79" fmla="*/ 562 h 772"/>
                <a:gd name="T80" fmla="*/ 904 w 912"/>
                <a:gd name="T81" fmla="*/ 536 h 772"/>
                <a:gd name="T82" fmla="*/ 906 w 912"/>
                <a:gd name="T83" fmla="*/ 488 h 772"/>
                <a:gd name="T84" fmla="*/ 840 w 912"/>
                <a:gd name="T85" fmla="*/ 454 h 772"/>
                <a:gd name="T86" fmla="*/ 788 w 912"/>
                <a:gd name="T87" fmla="*/ 476 h 772"/>
                <a:gd name="T88" fmla="*/ 816 w 912"/>
                <a:gd name="T89" fmla="*/ 510 h 772"/>
                <a:gd name="T90" fmla="*/ 798 w 912"/>
                <a:gd name="T91" fmla="*/ 548 h 772"/>
                <a:gd name="T92" fmla="*/ 780 w 912"/>
                <a:gd name="T93" fmla="*/ 552 h 772"/>
                <a:gd name="T94" fmla="*/ 758 w 912"/>
                <a:gd name="T95" fmla="*/ 576 h 772"/>
                <a:gd name="T96" fmla="*/ 728 w 912"/>
                <a:gd name="T97" fmla="*/ 546 h 772"/>
                <a:gd name="T98" fmla="*/ 712 w 912"/>
                <a:gd name="T99" fmla="*/ 512 h 772"/>
                <a:gd name="T100" fmla="*/ 698 w 912"/>
                <a:gd name="T101" fmla="*/ 444 h 772"/>
                <a:gd name="T102" fmla="*/ 644 w 912"/>
                <a:gd name="T103" fmla="*/ 410 h 772"/>
                <a:gd name="T104" fmla="*/ 604 w 912"/>
                <a:gd name="T105" fmla="*/ 384 h 772"/>
                <a:gd name="T106" fmla="*/ 606 w 912"/>
                <a:gd name="T107" fmla="*/ 324 h 772"/>
                <a:gd name="T108" fmla="*/ 640 w 912"/>
                <a:gd name="T109" fmla="*/ 254 h 772"/>
                <a:gd name="T110" fmla="*/ 590 w 912"/>
                <a:gd name="T111" fmla="*/ 28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4" name="Freeform 11"/>
            <p:cNvSpPr>
              <a:spLocks/>
            </p:cNvSpPr>
            <p:nvPr/>
          </p:nvSpPr>
          <p:spPr bwMode="auto">
            <a:xfrm>
              <a:off x="3118622" y="2008665"/>
              <a:ext cx="329407" cy="544237"/>
            </a:xfrm>
            <a:custGeom>
              <a:avLst/>
              <a:gdLst>
                <a:gd name="T0" fmla="*/ 92 w 184"/>
                <a:gd name="T1" fmla="*/ 58 h 304"/>
                <a:gd name="T2" fmla="*/ 92 w 184"/>
                <a:gd name="T3" fmla="*/ 86 h 304"/>
                <a:gd name="T4" fmla="*/ 84 w 184"/>
                <a:gd name="T5" fmla="*/ 108 h 304"/>
                <a:gd name="T6" fmla="*/ 82 w 184"/>
                <a:gd name="T7" fmla="*/ 116 h 304"/>
                <a:gd name="T8" fmla="*/ 76 w 184"/>
                <a:gd name="T9" fmla="*/ 122 h 304"/>
                <a:gd name="T10" fmla="*/ 74 w 184"/>
                <a:gd name="T11" fmla="*/ 124 h 304"/>
                <a:gd name="T12" fmla="*/ 54 w 184"/>
                <a:gd name="T13" fmla="*/ 120 h 304"/>
                <a:gd name="T14" fmla="*/ 12 w 184"/>
                <a:gd name="T15" fmla="*/ 134 h 304"/>
                <a:gd name="T16" fmla="*/ 8 w 184"/>
                <a:gd name="T17" fmla="*/ 140 h 304"/>
                <a:gd name="T18" fmla="*/ 38 w 184"/>
                <a:gd name="T19" fmla="*/ 144 h 304"/>
                <a:gd name="T20" fmla="*/ 48 w 184"/>
                <a:gd name="T21" fmla="*/ 162 h 304"/>
                <a:gd name="T22" fmla="*/ 60 w 184"/>
                <a:gd name="T23" fmla="*/ 174 h 304"/>
                <a:gd name="T24" fmla="*/ 60 w 184"/>
                <a:gd name="T25" fmla="*/ 206 h 304"/>
                <a:gd name="T26" fmla="*/ 72 w 184"/>
                <a:gd name="T27" fmla="*/ 216 h 304"/>
                <a:gd name="T28" fmla="*/ 76 w 184"/>
                <a:gd name="T29" fmla="*/ 240 h 304"/>
                <a:gd name="T30" fmla="*/ 70 w 184"/>
                <a:gd name="T31" fmla="*/ 256 h 304"/>
                <a:gd name="T32" fmla="*/ 82 w 184"/>
                <a:gd name="T33" fmla="*/ 270 h 304"/>
                <a:gd name="T34" fmla="*/ 100 w 184"/>
                <a:gd name="T35" fmla="*/ 280 h 304"/>
                <a:gd name="T36" fmla="*/ 114 w 184"/>
                <a:gd name="T37" fmla="*/ 298 h 304"/>
                <a:gd name="T38" fmla="*/ 124 w 184"/>
                <a:gd name="T39" fmla="*/ 304 h 304"/>
                <a:gd name="T40" fmla="*/ 122 w 184"/>
                <a:gd name="T41" fmla="*/ 282 h 304"/>
                <a:gd name="T42" fmla="*/ 126 w 184"/>
                <a:gd name="T43" fmla="*/ 274 h 304"/>
                <a:gd name="T44" fmla="*/ 140 w 184"/>
                <a:gd name="T45" fmla="*/ 268 h 304"/>
                <a:gd name="T46" fmla="*/ 144 w 184"/>
                <a:gd name="T47" fmla="*/ 268 h 304"/>
                <a:gd name="T48" fmla="*/ 156 w 184"/>
                <a:gd name="T49" fmla="*/ 266 h 304"/>
                <a:gd name="T50" fmla="*/ 158 w 184"/>
                <a:gd name="T51" fmla="*/ 244 h 304"/>
                <a:gd name="T52" fmla="*/ 148 w 184"/>
                <a:gd name="T53" fmla="*/ 232 h 304"/>
                <a:gd name="T54" fmla="*/ 138 w 184"/>
                <a:gd name="T55" fmla="*/ 232 h 304"/>
                <a:gd name="T56" fmla="*/ 132 w 184"/>
                <a:gd name="T57" fmla="*/ 210 h 304"/>
                <a:gd name="T58" fmla="*/ 136 w 184"/>
                <a:gd name="T59" fmla="*/ 168 h 304"/>
                <a:gd name="T60" fmla="*/ 164 w 184"/>
                <a:gd name="T61" fmla="*/ 160 h 304"/>
                <a:gd name="T62" fmla="*/ 184 w 184"/>
                <a:gd name="T63" fmla="*/ 108 h 304"/>
                <a:gd name="T64" fmla="*/ 174 w 184"/>
                <a:gd name="T65" fmla="*/ 96 h 304"/>
                <a:gd name="T66" fmla="*/ 166 w 184"/>
                <a:gd name="T67" fmla="*/ 96 h 304"/>
                <a:gd name="T68" fmla="*/ 152 w 184"/>
                <a:gd name="T69" fmla="*/ 96 h 304"/>
                <a:gd name="T70" fmla="*/ 142 w 184"/>
                <a:gd name="T71" fmla="*/ 84 h 304"/>
                <a:gd name="T72" fmla="*/ 146 w 184"/>
                <a:gd name="T73" fmla="*/ 52 h 304"/>
                <a:gd name="T74" fmla="*/ 150 w 184"/>
                <a:gd name="T75" fmla="*/ 42 h 304"/>
                <a:gd name="T76" fmla="*/ 156 w 184"/>
                <a:gd name="T77" fmla="*/ 32 h 304"/>
                <a:gd name="T78" fmla="*/ 144 w 184"/>
                <a:gd name="T79" fmla="*/ 8 h 304"/>
                <a:gd name="T80" fmla="*/ 108 w 184"/>
                <a:gd name="T81" fmla="*/ 1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5" name="Freeform 12"/>
            <p:cNvSpPr>
              <a:spLocks/>
            </p:cNvSpPr>
            <p:nvPr/>
          </p:nvSpPr>
          <p:spPr bwMode="auto">
            <a:xfrm>
              <a:off x="0" y="576462"/>
              <a:ext cx="2334491" cy="1765190"/>
            </a:xfrm>
            <a:custGeom>
              <a:avLst/>
              <a:gdLst>
                <a:gd name="T0" fmla="*/ 1262 w 1304"/>
                <a:gd name="T1" fmla="*/ 444 h 986"/>
                <a:gd name="T2" fmla="*/ 1222 w 1304"/>
                <a:gd name="T3" fmla="*/ 408 h 986"/>
                <a:gd name="T4" fmla="*/ 1202 w 1304"/>
                <a:gd name="T5" fmla="*/ 378 h 986"/>
                <a:gd name="T6" fmla="*/ 1140 w 1304"/>
                <a:gd name="T7" fmla="*/ 340 h 986"/>
                <a:gd name="T8" fmla="*/ 1032 w 1304"/>
                <a:gd name="T9" fmla="*/ 320 h 986"/>
                <a:gd name="T10" fmla="*/ 1044 w 1304"/>
                <a:gd name="T11" fmla="*/ 246 h 986"/>
                <a:gd name="T12" fmla="*/ 1024 w 1304"/>
                <a:gd name="T13" fmla="*/ 112 h 986"/>
                <a:gd name="T14" fmla="*/ 976 w 1304"/>
                <a:gd name="T15" fmla="*/ 90 h 986"/>
                <a:gd name="T16" fmla="*/ 954 w 1304"/>
                <a:gd name="T17" fmla="*/ 60 h 986"/>
                <a:gd name="T18" fmla="*/ 928 w 1304"/>
                <a:gd name="T19" fmla="*/ 0 h 986"/>
                <a:gd name="T20" fmla="*/ 876 w 1304"/>
                <a:gd name="T21" fmla="*/ 36 h 986"/>
                <a:gd name="T22" fmla="*/ 816 w 1304"/>
                <a:gd name="T23" fmla="*/ 66 h 986"/>
                <a:gd name="T24" fmla="*/ 798 w 1304"/>
                <a:gd name="T25" fmla="*/ 130 h 986"/>
                <a:gd name="T26" fmla="*/ 760 w 1304"/>
                <a:gd name="T27" fmla="*/ 146 h 986"/>
                <a:gd name="T28" fmla="*/ 674 w 1304"/>
                <a:gd name="T29" fmla="*/ 104 h 986"/>
                <a:gd name="T30" fmla="*/ 610 w 1304"/>
                <a:gd name="T31" fmla="*/ 232 h 986"/>
                <a:gd name="T32" fmla="*/ 576 w 1304"/>
                <a:gd name="T33" fmla="*/ 226 h 986"/>
                <a:gd name="T34" fmla="*/ 494 w 1304"/>
                <a:gd name="T35" fmla="*/ 216 h 986"/>
                <a:gd name="T36" fmla="*/ 494 w 1304"/>
                <a:gd name="T37" fmla="*/ 256 h 986"/>
                <a:gd name="T38" fmla="*/ 472 w 1304"/>
                <a:gd name="T39" fmla="*/ 388 h 986"/>
                <a:gd name="T40" fmla="*/ 464 w 1304"/>
                <a:gd name="T41" fmla="*/ 390 h 986"/>
                <a:gd name="T42" fmla="*/ 452 w 1304"/>
                <a:gd name="T43" fmla="*/ 392 h 986"/>
                <a:gd name="T44" fmla="*/ 412 w 1304"/>
                <a:gd name="T45" fmla="*/ 444 h 986"/>
                <a:gd name="T46" fmla="*/ 330 w 1304"/>
                <a:gd name="T47" fmla="*/ 468 h 986"/>
                <a:gd name="T48" fmla="*/ 248 w 1304"/>
                <a:gd name="T49" fmla="*/ 470 h 986"/>
                <a:gd name="T50" fmla="*/ 184 w 1304"/>
                <a:gd name="T51" fmla="*/ 506 h 986"/>
                <a:gd name="T52" fmla="*/ 106 w 1304"/>
                <a:gd name="T53" fmla="*/ 494 h 986"/>
                <a:gd name="T54" fmla="*/ 60 w 1304"/>
                <a:gd name="T55" fmla="*/ 482 h 986"/>
                <a:gd name="T56" fmla="*/ 10 w 1304"/>
                <a:gd name="T57" fmla="*/ 528 h 986"/>
                <a:gd name="T58" fmla="*/ 14 w 1304"/>
                <a:gd name="T59" fmla="*/ 562 h 986"/>
                <a:gd name="T60" fmla="*/ 14 w 1304"/>
                <a:gd name="T61" fmla="*/ 598 h 986"/>
                <a:gd name="T62" fmla="*/ 58 w 1304"/>
                <a:gd name="T63" fmla="*/ 652 h 986"/>
                <a:gd name="T64" fmla="*/ 6 w 1304"/>
                <a:gd name="T65" fmla="*/ 716 h 986"/>
                <a:gd name="T66" fmla="*/ 42 w 1304"/>
                <a:gd name="T67" fmla="*/ 734 h 986"/>
                <a:gd name="T68" fmla="*/ 74 w 1304"/>
                <a:gd name="T69" fmla="*/ 792 h 986"/>
                <a:gd name="T70" fmla="*/ 100 w 1304"/>
                <a:gd name="T71" fmla="*/ 852 h 986"/>
                <a:gd name="T72" fmla="*/ 174 w 1304"/>
                <a:gd name="T73" fmla="*/ 888 h 986"/>
                <a:gd name="T74" fmla="*/ 206 w 1304"/>
                <a:gd name="T75" fmla="*/ 982 h 986"/>
                <a:gd name="T76" fmla="*/ 260 w 1304"/>
                <a:gd name="T77" fmla="*/ 984 h 986"/>
                <a:gd name="T78" fmla="*/ 274 w 1304"/>
                <a:gd name="T79" fmla="*/ 952 h 986"/>
                <a:gd name="T80" fmla="*/ 298 w 1304"/>
                <a:gd name="T81" fmla="*/ 926 h 986"/>
                <a:gd name="T82" fmla="*/ 382 w 1304"/>
                <a:gd name="T83" fmla="*/ 946 h 986"/>
                <a:gd name="T84" fmla="*/ 452 w 1304"/>
                <a:gd name="T85" fmla="*/ 924 h 986"/>
                <a:gd name="T86" fmla="*/ 488 w 1304"/>
                <a:gd name="T87" fmla="*/ 960 h 986"/>
                <a:gd name="T88" fmla="*/ 552 w 1304"/>
                <a:gd name="T89" fmla="*/ 964 h 986"/>
                <a:gd name="T90" fmla="*/ 666 w 1304"/>
                <a:gd name="T91" fmla="*/ 944 h 986"/>
                <a:gd name="T92" fmla="*/ 754 w 1304"/>
                <a:gd name="T93" fmla="*/ 928 h 986"/>
                <a:gd name="T94" fmla="*/ 832 w 1304"/>
                <a:gd name="T95" fmla="*/ 948 h 986"/>
                <a:gd name="T96" fmla="*/ 908 w 1304"/>
                <a:gd name="T97" fmla="*/ 976 h 986"/>
                <a:gd name="T98" fmla="*/ 940 w 1304"/>
                <a:gd name="T99" fmla="*/ 940 h 986"/>
                <a:gd name="T100" fmla="*/ 954 w 1304"/>
                <a:gd name="T101" fmla="*/ 920 h 986"/>
                <a:gd name="T102" fmla="*/ 950 w 1304"/>
                <a:gd name="T103" fmla="*/ 884 h 986"/>
                <a:gd name="T104" fmla="*/ 922 w 1304"/>
                <a:gd name="T105" fmla="*/ 856 h 986"/>
                <a:gd name="T106" fmla="*/ 934 w 1304"/>
                <a:gd name="T107" fmla="*/ 804 h 986"/>
                <a:gd name="T108" fmla="*/ 1004 w 1304"/>
                <a:gd name="T109" fmla="*/ 794 h 986"/>
                <a:gd name="T110" fmla="*/ 1090 w 1304"/>
                <a:gd name="T111" fmla="*/ 772 h 986"/>
                <a:gd name="T112" fmla="*/ 1086 w 1304"/>
                <a:gd name="T113" fmla="*/ 748 h 986"/>
                <a:gd name="T114" fmla="*/ 1086 w 1304"/>
                <a:gd name="T115" fmla="*/ 702 h 986"/>
                <a:gd name="T116" fmla="*/ 1126 w 1304"/>
                <a:gd name="T117" fmla="*/ 676 h 986"/>
                <a:gd name="T118" fmla="*/ 1186 w 1304"/>
                <a:gd name="T119" fmla="*/ 614 h 986"/>
                <a:gd name="T120" fmla="*/ 1214 w 1304"/>
                <a:gd name="T121" fmla="*/ 596 h 986"/>
                <a:gd name="T122" fmla="*/ 1296 w 1304"/>
                <a:gd name="T123" fmla="*/ 580 h 986"/>
                <a:gd name="T124" fmla="*/ 1302 w 1304"/>
                <a:gd name="T125" fmla="*/ 53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6" name="Freeform 13"/>
            <p:cNvSpPr>
              <a:spLocks/>
            </p:cNvSpPr>
            <p:nvPr/>
          </p:nvSpPr>
          <p:spPr bwMode="auto">
            <a:xfrm>
              <a:off x="1514555" y="1962118"/>
              <a:ext cx="1453686" cy="1041928"/>
            </a:xfrm>
            <a:custGeom>
              <a:avLst/>
              <a:gdLst>
                <a:gd name="T0" fmla="*/ 480 w 812"/>
                <a:gd name="T1" fmla="*/ 58 h 582"/>
                <a:gd name="T2" fmla="*/ 460 w 812"/>
                <a:gd name="T3" fmla="*/ 82 h 582"/>
                <a:gd name="T4" fmla="*/ 396 w 812"/>
                <a:gd name="T5" fmla="*/ 38 h 582"/>
                <a:gd name="T6" fmla="*/ 344 w 812"/>
                <a:gd name="T7" fmla="*/ 10 h 582"/>
                <a:gd name="T8" fmla="*/ 288 w 812"/>
                <a:gd name="T9" fmla="*/ 4 h 582"/>
                <a:gd name="T10" fmla="*/ 248 w 812"/>
                <a:gd name="T11" fmla="*/ 6 h 582"/>
                <a:gd name="T12" fmla="*/ 198 w 812"/>
                <a:gd name="T13" fmla="*/ 18 h 582"/>
                <a:gd name="T14" fmla="*/ 158 w 812"/>
                <a:gd name="T15" fmla="*/ 28 h 582"/>
                <a:gd name="T16" fmla="*/ 92 w 812"/>
                <a:gd name="T17" fmla="*/ 38 h 582"/>
                <a:gd name="T18" fmla="*/ 84 w 812"/>
                <a:gd name="T19" fmla="*/ 78 h 582"/>
                <a:gd name="T20" fmla="*/ 120 w 812"/>
                <a:gd name="T21" fmla="*/ 114 h 582"/>
                <a:gd name="T22" fmla="*/ 128 w 812"/>
                <a:gd name="T23" fmla="*/ 142 h 582"/>
                <a:gd name="T24" fmla="*/ 112 w 812"/>
                <a:gd name="T25" fmla="*/ 196 h 582"/>
                <a:gd name="T26" fmla="*/ 106 w 812"/>
                <a:gd name="T27" fmla="*/ 214 h 582"/>
                <a:gd name="T28" fmla="*/ 60 w 812"/>
                <a:gd name="T29" fmla="*/ 210 h 582"/>
                <a:gd name="T30" fmla="*/ 22 w 812"/>
                <a:gd name="T31" fmla="*/ 202 h 582"/>
                <a:gd name="T32" fmla="*/ 8 w 812"/>
                <a:gd name="T33" fmla="*/ 250 h 582"/>
                <a:gd name="T34" fmla="*/ 4 w 812"/>
                <a:gd name="T35" fmla="*/ 272 h 582"/>
                <a:gd name="T36" fmla="*/ 18 w 812"/>
                <a:gd name="T37" fmla="*/ 310 h 582"/>
                <a:gd name="T38" fmla="*/ 0 w 812"/>
                <a:gd name="T39" fmla="*/ 362 h 582"/>
                <a:gd name="T40" fmla="*/ 26 w 812"/>
                <a:gd name="T41" fmla="*/ 406 h 582"/>
                <a:gd name="T42" fmla="*/ 68 w 812"/>
                <a:gd name="T43" fmla="*/ 422 h 582"/>
                <a:gd name="T44" fmla="*/ 92 w 812"/>
                <a:gd name="T45" fmla="*/ 424 h 582"/>
                <a:gd name="T46" fmla="*/ 108 w 812"/>
                <a:gd name="T47" fmla="*/ 448 h 582"/>
                <a:gd name="T48" fmla="*/ 132 w 812"/>
                <a:gd name="T49" fmla="*/ 460 h 582"/>
                <a:gd name="T50" fmla="*/ 162 w 812"/>
                <a:gd name="T51" fmla="*/ 474 h 582"/>
                <a:gd name="T52" fmla="*/ 232 w 812"/>
                <a:gd name="T53" fmla="*/ 498 h 582"/>
                <a:gd name="T54" fmla="*/ 304 w 812"/>
                <a:gd name="T55" fmla="*/ 494 h 582"/>
                <a:gd name="T56" fmla="*/ 332 w 812"/>
                <a:gd name="T57" fmla="*/ 532 h 582"/>
                <a:gd name="T58" fmla="*/ 348 w 812"/>
                <a:gd name="T59" fmla="*/ 554 h 582"/>
                <a:gd name="T60" fmla="*/ 364 w 812"/>
                <a:gd name="T61" fmla="*/ 578 h 582"/>
                <a:gd name="T62" fmla="*/ 390 w 812"/>
                <a:gd name="T63" fmla="*/ 568 h 582"/>
                <a:gd name="T64" fmla="*/ 428 w 812"/>
                <a:gd name="T65" fmla="*/ 574 h 582"/>
                <a:gd name="T66" fmla="*/ 456 w 812"/>
                <a:gd name="T67" fmla="*/ 546 h 582"/>
                <a:gd name="T68" fmla="*/ 476 w 812"/>
                <a:gd name="T69" fmla="*/ 492 h 582"/>
                <a:gd name="T70" fmla="*/ 476 w 812"/>
                <a:gd name="T71" fmla="*/ 438 h 582"/>
                <a:gd name="T72" fmla="*/ 480 w 812"/>
                <a:gd name="T73" fmla="*/ 418 h 582"/>
                <a:gd name="T74" fmla="*/ 514 w 812"/>
                <a:gd name="T75" fmla="*/ 410 h 582"/>
                <a:gd name="T76" fmla="*/ 556 w 812"/>
                <a:gd name="T77" fmla="*/ 428 h 582"/>
                <a:gd name="T78" fmla="*/ 568 w 812"/>
                <a:gd name="T79" fmla="*/ 462 h 582"/>
                <a:gd name="T80" fmla="*/ 584 w 812"/>
                <a:gd name="T81" fmla="*/ 478 h 582"/>
                <a:gd name="T82" fmla="*/ 610 w 812"/>
                <a:gd name="T83" fmla="*/ 506 h 582"/>
                <a:gd name="T84" fmla="*/ 652 w 812"/>
                <a:gd name="T85" fmla="*/ 518 h 582"/>
                <a:gd name="T86" fmla="*/ 664 w 812"/>
                <a:gd name="T87" fmla="*/ 518 h 582"/>
                <a:gd name="T88" fmla="*/ 700 w 812"/>
                <a:gd name="T89" fmla="*/ 508 h 582"/>
                <a:gd name="T90" fmla="*/ 698 w 812"/>
                <a:gd name="T91" fmla="*/ 480 h 582"/>
                <a:gd name="T92" fmla="*/ 722 w 812"/>
                <a:gd name="T93" fmla="*/ 472 h 582"/>
                <a:gd name="T94" fmla="*/ 688 w 812"/>
                <a:gd name="T95" fmla="*/ 426 h 582"/>
                <a:gd name="T96" fmla="*/ 744 w 812"/>
                <a:gd name="T97" fmla="*/ 396 h 582"/>
                <a:gd name="T98" fmla="*/ 730 w 812"/>
                <a:gd name="T99" fmla="*/ 378 h 582"/>
                <a:gd name="T100" fmla="*/ 752 w 812"/>
                <a:gd name="T101" fmla="*/ 350 h 582"/>
                <a:gd name="T102" fmla="*/ 796 w 812"/>
                <a:gd name="T103" fmla="*/ 310 h 582"/>
                <a:gd name="T104" fmla="*/ 800 w 812"/>
                <a:gd name="T105" fmla="*/ 254 h 582"/>
                <a:gd name="T106" fmla="*/ 778 w 812"/>
                <a:gd name="T107" fmla="*/ 182 h 582"/>
                <a:gd name="T108" fmla="*/ 736 w 812"/>
                <a:gd name="T109" fmla="*/ 158 h 582"/>
                <a:gd name="T110" fmla="*/ 672 w 812"/>
                <a:gd name="T111" fmla="*/ 100 h 582"/>
                <a:gd name="T112" fmla="*/ 658 w 812"/>
                <a:gd name="T113" fmla="*/ 106 h 582"/>
                <a:gd name="T114" fmla="*/ 616 w 812"/>
                <a:gd name="T115" fmla="*/ 78 h 582"/>
                <a:gd name="T116" fmla="*/ 584 w 812"/>
                <a:gd name="T117" fmla="*/ 52 h 582"/>
                <a:gd name="T118" fmla="*/ 552 w 812"/>
                <a:gd name="T119" fmla="*/ 50 h 582"/>
                <a:gd name="T120" fmla="*/ 484 w 812"/>
                <a:gd name="T121" fmla="*/ 3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7" name="Freeform 14"/>
            <p:cNvSpPr>
              <a:spLocks/>
            </p:cNvSpPr>
            <p:nvPr/>
          </p:nvSpPr>
          <p:spPr bwMode="auto">
            <a:xfrm>
              <a:off x="2348813" y="2692542"/>
              <a:ext cx="1256758" cy="1102796"/>
            </a:xfrm>
            <a:custGeom>
              <a:avLst/>
              <a:gdLst>
                <a:gd name="T0" fmla="*/ 20 w 702"/>
                <a:gd name="T1" fmla="*/ 28 h 616"/>
                <a:gd name="T2" fmla="*/ 22 w 702"/>
                <a:gd name="T3" fmla="*/ 90 h 616"/>
                <a:gd name="T4" fmla="*/ 38 w 702"/>
                <a:gd name="T5" fmla="*/ 136 h 616"/>
                <a:gd name="T6" fmla="*/ 70 w 702"/>
                <a:gd name="T7" fmla="*/ 194 h 616"/>
                <a:gd name="T8" fmla="*/ 74 w 702"/>
                <a:gd name="T9" fmla="*/ 244 h 616"/>
                <a:gd name="T10" fmla="*/ 92 w 702"/>
                <a:gd name="T11" fmla="*/ 302 h 616"/>
                <a:gd name="T12" fmla="*/ 98 w 702"/>
                <a:gd name="T13" fmla="*/ 346 h 616"/>
                <a:gd name="T14" fmla="*/ 90 w 702"/>
                <a:gd name="T15" fmla="*/ 386 h 616"/>
                <a:gd name="T16" fmla="*/ 90 w 702"/>
                <a:gd name="T17" fmla="*/ 434 h 616"/>
                <a:gd name="T18" fmla="*/ 106 w 702"/>
                <a:gd name="T19" fmla="*/ 462 h 616"/>
                <a:gd name="T20" fmla="*/ 118 w 702"/>
                <a:gd name="T21" fmla="*/ 450 h 616"/>
                <a:gd name="T22" fmla="*/ 124 w 702"/>
                <a:gd name="T23" fmla="*/ 426 h 616"/>
                <a:gd name="T24" fmla="*/ 146 w 702"/>
                <a:gd name="T25" fmla="*/ 420 h 616"/>
                <a:gd name="T26" fmla="*/ 170 w 702"/>
                <a:gd name="T27" fmla="*/ 474 h 616"/>
                <a:gd name="T28" fmla="*/ 200 w 702"/>
                <a:gd name="T29" fmla="*/ 470 h 616"/>
                <a:gd name="T30" fmla="*/ 238 w 702"/>
                <a:gd name="T31" fmla="*/ 556 h 616"/>
                <a:gd name="T32" fmla="*/ 254 w 702"/>
                <a:gd name="T33" fmla="*/ 588 h 616"/>
                <a:gd name="T34" fmla="*/ 262 w 702"/>
                <a:gd name="T35" fmla="*/ 598 h 616"/>
                <a:gd name="T36" fmla="*/ 278 w 702"/>
                <a:gd name="T37" fmla="*/ 602 h 616"/>
                <a:gd name="T38" fmla="*/ 328 w 702"/>
                <a:gd name="T39" fmla="*/ 588 h 616"/>
                <a:gd name="T40" fmla="*/ 328 w 702"/>
                <a:gd name="T41" fmla="*/ 536 h 616"/>
                <a:gd name="T42" fmla="*/ 348 w 702"/>
                <a:gd name="T43" fmla="*/ 510 h 616"/>
                <a:gd name="T44" fmla="*/ 390 w 702"/>
                <a:gd name="T45" fmla="*/ 450 h 616"/>
                <a:gd name="T46" fmla="*/ 428 w 702"/>
                <a:gd name="T47" fmla="*/ 420 h 616"/>
                <a:gd name="T48" fmla="*/ 448 w 702"/>
                <a:gd name="T49" fmla="*/ 480 h 616"/>
                <a:gd name="T50" fmla="*/ 478 w 702"/>
                <a:gd name="T51" fmla="*/ 466 h 616"/>
                <a:gd name="T52" fmla="*/ 498 w 702"/>
                <a:gd name="T53" fmla="*/ 494 h 616"/>
                <a:gd name="T54" fmla="*/ 554 w 702"/>
                <a:gd name="T55" fmla="*/ 482 h 616"/>
                <a:gd name="T56" fmla="*/ 504 w 702"/>
                <a:gd name="T57" fmla="*/ 434 h 616"/>
                <a:gd name="T58" fmla="*/ 534 w 702"/>
                <a:gd name="T59" fmla="*/ 416 h 616"/>
                <a:gd name="T60" fmla="*/ 532 w 702"/>
                <a:gd name="T61" fmla="*/ 396 h 616"/>
                <a:gd name="T62" fmla="*/ 522 w 702"/>
                <a:gd name="T63" fmla="*/ 314 h 616"/>
                <a:gd name="T64" fmla="*/ 608 w 702"/>
                <a:gd name="T65" fmla="*/ 286 h 616"/>
                <a:gd name="T66" fmla="*/ 664 w 702"/>
                <a:gd name="T67" fmla="*/ 224 h 616"/>
                <a:gd name="T68" fmla="*/ 686 w 702"/>
                <a:gd name="T69" fmla="*/ 174 h 616"/>
                <a:gd name="T70" fmla="*/ 684 w 702"/>
                <a:gd name="T71" fmla="*/ 156 h 616"/>
                <a:gd name="T72" fmla="*/ 630 w 702"/>
                <a:gd name="T73" fmla="*/ 138 h 616"/>
                <a:gd name="T74" fmla="*/ 612 w 702"/>
                <a:gd name="T75" fmla="*/ 146 h 616"/>
                <a:gd name="T76" fmla="*/ 598 w 702"/>
                <a:gd name="T77" fmla="*/ 126 h 616"/>
                <a:gd name="T78" fmla="*/ 576 w 702"/>
                <a:gd name="T79" fmla="*/ 124 h 616"/>
                <a:gd name="T80" fmla="*/ 524 w 702"/>
                <a:gd name="T81" fmla="*/ 114 h 616"/>
                <a:gd name="T82" fmla="*/ 488 w 702"/>
                <a:gd name="T83" fmla="*/ 132 h 616"/>
                <a:gd name="T84" fmla="*/ 438 w 702"/>
                <a:gd name="T85" fmla="*/ 110 h 616"/>
                <a:gd name="T86" fmla="*/ 416 w 702"/>
                <a:gd name="T87" fmla="*/ 58 h 616"/>
                <a:gd name="T88" fmla="*/ 350 w 702"/>
                <a:gd name="T89" fmla="*/ 18 h 616"/>
                <a:gd name="T90" fmla="*/ 310 w 702"/>
                <a:gd name="T91" fmla="*/ 30 h 616"/>
                <a:gd name="T92" fmla="*/ 318 w 702"/>
                <a:gd name="T93" fmla="*/ 62 h 616"/>
                <a:gd name="T94" fmla="*/ 280 w 702"/>
                <a:gd name="T95" fmla="*/ 66 h 616"/>
                <a:gd name="T96" fmla="*/ 262 w 702"/>
                <a:gd name="T97" fmla="*/ 86 h 616"/>
                <a:gd name="T98" fmla="*/ 246 w 702"/>
                <a:gd name="T99" fmla="*/ 104 h 616"/>
                <a:gd name="T100" fmla="*/ 208 w 702"/>
                <a:gd name="T101" fmla="*/ 118 h 616"/>
                <a:gd name="T102" fmla="*/ 160 w 702"/>
                <a:gd name="T103" fmla="*/ 110 h 616"/>
                <a:gd name="T104" fmla="*/ 132 w 702"/>
                <a:gd name="T105" fmla="*/ 108 h 616"/>
                <a:gd name="T106" fmla="*/ 106 w 702"/>
                <a:gd name="T107" fmla="*/ 66 h 616"/>
                <a:gd name="T108" fmla="*/ 86 w 702"/>
                <a:gd name="T109" fmla="*/ 46 h 616"/>
                <a:gd name="T110" fmla="*/ 66 w 702"/>
                <a:gd name="T111" fmla="*/ 1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8" name="Freeform 15"/>
            <p:cNvSpPr>
              <a:spLocks/>
            </p:cNvSpPr>
            <p:nvPr/>
          </p:nvSpPr>
          <p:spPr bwMode="auto">
            <a:xfrm>
              <a:off x="261377" y="2244978"/>
              <a:ext cx="2248559" cy="1367754"/>
            </a:xfrm>
            <a:custGeom>
              <a:avLst/>
              <a:gdLst>
                <a:gd name="T0" fmla="*/ 132 w 1256"/>
                <a:gd name="T1" fmla="*/ 26 h 764"/>
                <a:gd name="T2" fmla="*/ 122 w 1256"/>
                <a:gd name="T3" fmla="*/ 60 h 764"/>
                <a:gd name="T4" fmla="*/ 62 w 1256"/>
                <a:gd name="T5" fmla="*/ 70 h 764"/>
                <a:gd name="T6" fmla="*/ 44 w 1256"/>
                <a:gd name="T7" fmla="*/ 122 h 764"/>
                <a:gd name="T8" fmla="*/ 60 w 1256"/>
                <a:gd name="T9" fmla="*/ 188 h 764"/>
                <a:gd name="T10" fmla="*/ 6 w 1256"/>
                <a:gd name="T11" fmla="*/ 216 h 764"/>
                <a:gd name="T12" fmla="*/ 2 w 1256"/>
                <a:gd name="T13" fmla="*/ 262 h 764"/>
                <a:gd name="T14" fmla="*/ 28 w 1256"/>
                <a:gd name="T15" fmla="*/ 300 h 764"/>
                <a:gd name="T16" fmla="*/ 62 w 1256"/>
                <a:gd name="T17" fmla="*/ 338 h 764"/>
                <a:gd name="T18" fmla="*/ 150 w 1256"/>
                <a:gd name="T19" fmla="*/ 386 h 764"/>
                <a:gd name="T20" fmla="*/ 222 w 1256"/>
                <a:gd name="T21" fmla="*/ 454 h 764"/>
                <a:gd name="T22" fmla="*/ 290 w 1256"/>
                <a:gd name="T23" fmla="*/ 500 h 764"/>
                <a:gd name="T24" fmla="*/ 334 w 1256"/>
                <a:gd name="T25" fmla="*/ 556 h 764"/>
                <a:gd name="T26" fmla="*/ 404 w 1256"/>
                <a:gd name="T27" fmla="*/ 602 h 764"/>
                <a:gd name="T28" fmla="*/ 470 w 1256"/>
                <a:gd name="T29" fmla="*/ 628 h 764"/>
                <a:gd name="T30" fmla="*/ 580 w 1256"/>
                <a:gd name="T31" fmla="*/ 642 h 764"/>
                <a:gd name="T32" fmla="*/ 594 w 1256"/>
                <a:gd name="T33" fmla="*/ 664 h 764"/>
                <a:gd name="T34" fmla="*/ 586 w 1256"/>
                <a:gd name="T35" fmla="*/ 692 h 764"/>
                <a:gd name="T36" fmla="*/ 616 w 1256"/>
                <a:gd name="T37" fmla="*/ 676 h 764"/>
                <a:gd name="T38" fmla="*/ 660 w 1256"/>
                <a:gd name="T39" fmla="*/ 638 h 764"/>
                <a:gd name="T40" fmla="*/ 772 w 1256"/>
                <a:gd name="T41" fmla="*/ 680 h 764"/>
                <a:gd name="T42" fmla="*/ 802 w 1256"/>
                <a:gd name="T43" fmla="*/ 754 h 764"/>
                <a:gd name="T44" fmla="*/ 904 w 1256"/>
                <a:gd name="T45" fmla="*/ 748 h 764"/>
                <a:gd name="T46" fmla="*/ 1024 w 1256"/>
                <a:gd name="T47" fmla="*/ 680 h 764"/>
                <a:gd name="T48" fmla="*/ 1122 w 1256"/>
                <a:gd name="T49" fmla="*/ 712 h 764"/>
                <a:gd name="T50" fmla="*/ 1138 w 1256"/>
                <a:gd name="T51" fmla="*/ 716 h 764"/>
                <a:gd name="T52" fmla="*/ 1156 w 1256"/>
                <a:gd name="T53" fmla="*/ 666 h 764"/>
                <a:gd name="T54" fmla="*/ 1192 w 1256"/>
                <a:gd name="T55" fmla="*/ 696 h 764"/>
                <a:gd name="T56" fmla="*/ 1214 w 1256"/>
                <a:gd name="T57" fmla="*/ 664 h 764"/>
                <a:gd name="T58" fmla="*/ 1228 w 1256"/>
                <a:gd name="T59" fmla="*/ 644 h 764"/>
                <a:gd name="T60" fmla="*/ 1246 w 1256"/>
                <a:gd name="T61" fmla="*/ 568 h 764"/>
                <a:gd name="T62" fmla="*/ 1240 w 1256"/>
                <a:gd name="T63" fmla="*/ 510 h 764"/>
                <a:gd name="T64" fmla="*/ 1228 w 1256"/>
                <a:gd name="T65" fmla="*/ 448 h 764"/>
                <a:gd name="T66" fmla="*/ 1200 w 1256"/>
                <a:gd name="T67" fmla="*/ 412 h 764"/>
                <a:gd name="T68" fmla="*/ 1162 w 1256"/>
                <a:gd name="T69" fmla="*/ 366 h 764"/>
                <a:gd name="T70" fmla="*/ 1152 w 1256"/>
                <a:gd name="T71" fmla="*/ 418 h 764"/>
                <a:gd name="T72" fmla="*/ 1094 w 1256"/>
                <a:gd name="T73" fmla="*/ 430 h 764"/>
                <a:gd name="T74" fmla="*/ 1036 w 1256"/>
                <a:gd name="T75" fmla="*/ 386 h 764"/>
                <a:gd name="T76" fmla="*/ 1000 w 1256"/>
                <a:gd name="T77" fmla="*/ 344 h 764"/>
                <a:gd name="T78" fmla="*/ 900 w 1256"/>
                <a:gd name="T79" fmla="*/ 342 h 764"/>
                <a:gd name="T80" fmla="*/ 828 w 1256"/>
                <a:gd name="T81" fmla="*/ 312 h 764"/>
                <a:gd name="T82" fmla="*/ 796 w 1256"/>
                <a:gd name="T83" fmla="*/ 290 h 764"/>
                <a:gd name="T84" fmla="*/ 768 w 1256"/>
                <a:gd name="T85" fmla="*/ 274 h 764"/>
                <a:gd name="T86" fmla="*/ 746 w 1256"/>
                <a:gd name="T87" fmla="*/ 280 h 764"/>
                <a:gd name="T88" fmla="*/ 708 w 1256"/>
                <a:gd name="T89" fmla="*/ 238 h 764"/>
                <a:gd name="T90" fmla="*/ 692 w 1256"/>
                <a:gd name="T91" fmla="*/ 196 h 764"/>
                <a:gd name="T92" fmla="*/ 694 w 1256"/>
                <a:gd name="T93" fmla="*/ 118 h 764"/>
                <a:gd name="T94" fmla="*/ 708 w 1256"/>
                <a:gd name="T95" fmla="*/ 84 h 764"/>
                <a:gd name="T96" fmla="*/ 712 w 1256"/>
                <a:gd name="T97" fmla="*/ 44 h 764"/>
                <a:gd name="T98" fmla="*/ 680 w 1256"/>
                <a:gd name="T99" fmla="*/ 20 h 764"/>
                <a:gd name="T100" fmla="*/ 596 w 1256"/>
                <a:gd name="T101" fmla="*/ 10 h 764"/>
                <a:gd name="T102" fmla="*/ 518 w 1256"/>
                <a:gd name="T103" fmla="*/ 24 h 764"/>
                <a:gd name="T104" fmla="*/ 440 w 1256"/>
                <a:gd name="T105" fmla="*/ 36 h 764"/>
                <a:gd name="T106" fmla="*/ 372 w 1256"/>
                <a:gd name="T107" fmla="*/ 44 h 764"/>
                <a:gd name="T108" fmla="*/ 318 w 1256"/>
                <a:gd name="T109" fmla="*/ 20 h 764"/>
                <a:gd name="T110" fmla="*/ 296 w 1256"/>
                <a:gd name="T111" fmla="*/ 8 h 764"/>
                <a:gd name="T112" fmla="*/ 210 w 1256"/>
                <a:gd name="T113" fmla="*/ 16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99" name="Freeform 16"/>
            <p:cNvSpPr>
              <a:spLocks/>
            </p:cNvSpPr>
            <p:nvPr/>
          </p:nvSpPr>
          <p:spPr bwMode="auto">
            <a:xfrm>
              <a:off x="2309427" y="3383580"/>
              <a:ext cx="1016864" cy="1059830"/>
            </a:xfrm>
            <a:custGeom>
              <a:avLst/>
              <a:gdLst>
                <a:gd name="T0" fmla="*/ 20 w 568"/>
                <a:gd name="T1" fmla="*/ 364 h 592"/>
                <a:gd name="T2" fmla="*/ 74 w 568"/>
                <a:gd name="T3" fmla="*/ 378 h 592"/>
                <a:gd name="T4" fmla="*/ 98 w 568"/>
                <a:gd name="T5" fmla="*/ 440 h 592"/>
                <a:gd name="T6" fmla="*/ 96 w 568"/>
                <a:gd name="T7" fmla="*/ 502 h 592"/>
                <a:gd name="T8" fmla="*/ 144 w 568"/>
                <a:gd name="T9" fmla="*/ 520 h 592"/>
                <a:gd name="T10" fmla="*/ 220 w 568"/>
                <a:gd name="T11" fmla="*/ 540 h 592"/>
                <a:gd name="T12" fmla="*/ 272 w 568"/>
                <a:gd name="T13" fmla="*/ 592 h 592"/>
                <a:gd name="T14" fmla="*/ 262 w 568"/>
                <a:gd name="T15" fmla="*/ 522 h 592"/>
                <a:gd name="T16" fmla="*/ 294 w 568"/>
                <a:gd name="T17" fmla="*/ 490 h 592"/>
                <a:gd name="T18" fmla="*/ 362 w 568"/>
                <a:gd name="T19" fmla="*/ 490 h 592"/>
                <a:gd name="T20" fmla="*/ 438 w 568"/>
                <a:gd name="T21" fmla="*/ 468 h 592"/>
                <a:gd name="T22" fmla="*/ 528 w 568"/>
                <a:gd name="T23" fmla="*/ 426 h 592"/>
                <a:gd name="T24" fmla="*/ 540 w 568"/>
                <a:gd name="T25" fmla="*/ 430 h 592"/>
                <a:gd name="T26" fmla="*/ 548 w 568"/>
                <a:gd name="T27" fmla="*/ 388 h 592"/>
                <a:gd name="T28" fmla="*/ 504 w 568"/>
                <a:gd name="T29" fmla="*/ 386 h 592"/>
                <a:gd name="T30" fmla="*/ 484 w 568"/>
                <a:gd name="T31" fmla="*/ 360 h 592"/>
                <a:gd name="T32" fmla="*/ 460 w 568"/>
                <a:gd name="T33" fmla="*/ 340 h 592"/>
                <a:gd name="T34" fmla="*/ 452 w 568"/>
                <a:gd name="T35" fmla="*/ 272 h 592"/>
                <a:gd name="T36" fmla="*/ 440 w 568"/>
                <a:gd name="T37" fmla="*/ 190 h 592"/>
                <a:gd name="T38" fmla="*/ 398 w 568"/>
                <a:gd name="T39" fmla="*/ 152 h 592"/>
                <a:gd name="T40" fmla="*/ 412 w 568"/>
                <a:gd name="T41" fmla="*/ 132 h 592"/>
                <a:gd name="T42" fmla="*/ 480 w 568"/>
                <a:gd name="T43" fmla="*/ 128 h 592"/>
                <a:gd name="T44" fmla="*/ 512 w 568"/>
                <a:gd name="T45" fmla="*/ 108 h 592"/>
                <a:gd name="T46" fmla="*/ 474 w 568"/>
                <a:gd name="T47" fmla="*/ 102 h 592"/>
                <a:gd name="T48" fmla="*/ 454 w 568"/>
                <a:gd name="T49" fmla="*/ 88 h 592"/>
                <a:gd name="T50" fmla="*/ 428 w 568"/>
                <a:gd name="T51" fmla="*/ 48 h 592"/>
                <a:gd name="T52" fmla="*/ 404 w 568"/>
                <a:gd name="T53" fmla="*/ 84 h 592"/>
                <a:gd name="T54" fmla="*/ 360 w 568"/>
                <a:gd name="T55" fmla="*/ 138 h 592"/>
                <a:gd name="T56" fmla="*/ 366 w 568"/>
                <a:gd name="T57" fmla="*/ 172 h 592"/>
                <a:gd name="T58" fmla="*/ 348 w 568"/>
                <a:gd name="T59" fmla="*/ 214 h 592"/>
                <a:gd name="T60" fmla="*/ 316 w 568"/>
                <a:gd name="T61" fmla="*/ 214 h 592"/>
                <a:gd name="T62" fmla="*/ 288 w 568"/>
                <a:gd name="T63" fmla="*/ 240 h 592"/>
                <a:gd name="T64" fmla="*/ 276 w 568"/>
                <a:gd name="T65" fmla="*/ 224 h 592"/>
                <a:gd name="T66" fmla="*/ 264 w 568"/>
                <a:gd name="T67" fmla="*/ 222 h 592"/>
                <a:gd name="T68" fmla="*/ 244 w 568"/>
                <a:gd name="T69" fmla="*/ 168 h 592"/>
                <a:gd name="T70" fmla="*/ 216 w 568"/>
                <a:gd name="T71" fmla="*/ 94 h 592"/>
                <a:gd name="T72" fmla="*/ 196 w 568"/>
                <a:gd name="T73" fmla="*/ 102 h 592"/>
                <a:gd name="T74" fmla="*/ 172 w 568"/>
                <a:gd name="T75" fmla="*/ 86 h 592"/>
                <a:gd name="T76" fmla="*/ 156 w 568"/>
                <a:gd name="T77" fmla="*/ 50 h 592"/>
                <a:gd name="T78" fmla="*/ 138 w 568"/>
                <a:gd name="T79" fmla="*/ 82 h 592"/>
                <a:gd name="T80" fmla="*/ 122 w 568"/>
                <a:gd name="T81" fmla="*/ 84 h 592"/>
                <a:gd name="T82" fmla="*/ 106 w 568"/>
                <a:gd name="T83" fmla="*/ 56 h 592"/>
                <a:gd name="T84" fmla="*/ 102 w 568"/>
                <a:gd name="T85" fmla="*/ 0 h 592"/>
                <a:gd name="T86" fmla="*/ 82 w 568"/>
                <a:gd name="T87" fmla="*/ 44 h 592"/>
                <a:gd name="T88" fmla="*/ 56 w 568"/>
                <a:gd name="T89" fmla="*/ 66 h 592"/>
                <a:gd name="T90" fmla="*/ 54 w 568"/>
                <a:gd name="T91" fmla="*/ 106 h 592"/>
                <a:gd name="T92" fmla="*/ 76 w 568"/>
                <a:gd name="T93" fmla="*/ 104 h 592"/>
                <a:gd name="T94" fmla="*/ 78 w 568"/>
                <a:gd name="T95" fmla="*/ 238 h 592"/>
                <a:gd name="T96" fmla="*/ 48 w 568"/>
                <a:gd name="T97" fmla="*/ 252 h 592"/>
                <a:gd name="T98" fmla="*/ 6 w 568"/>
                <a:gd name="T99" fmla="*/ 320 h 592"/>
                <a:gd name="T100" fmla="*/ 12 w 568"/>
                <a:gd name="T101" fmla="*/ 35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0" name="Freeform 17"/>
            <p:cNvSpPr>
              <a:spLocks/>
            </p:cNvSpPr>
            <p:nvPr/>
          </p:nvSpPr>
          <p:spPr bwMode="auto">
            <a:xfrm>
              <a:off x="3039851" y="3369257"/>
              <a:ext cx="687457" cy="594364"/>
            </a:xfrm>
            <a:custGeom>
              <a:avLst/>
              <a:gdLst>
                <a:gd name="T0" fmla="*/ 288 w 384"/>
                <a:gd name="T1" fmla="*/ 8 h 332"/>
                <a:gd name="T2" fmla="*/ 276 w 384"/>
                <a:gd name="T3" fmla="*/ 24 h 332"/>
                <a:gd name="T4" fmla="*/ 264 w 384"/>
                <a:gd name="T5" fmla="*/ 20 h 332"/>
                <a:gd name="T6" fmla="*/ 260 w 384"/>
                <a:gd name="T7" fmla="*/ 10 h 332"/>
                <a:gd name="T8" fmla="*/ 252 w 384"/>
                <a:gd name="T9" fmla="*/ 0 h 332"/>
                <a:gd name="T10" fmla="*/ 248 w 384"/>
                <a:gd name="T11" fmla="*/ 20 h 332"/>
                <a:gd name="T12" fmla="*/ 236 w 384"/>
                <a:gd name="T13" fmla="*/ 36 h 332"/>
                <a:gd name="T14" fmla="*/ 208 w 384"/>
                <a:gd name="T15" fmla="*/ 44 h 332"/>
                <a:gd name="T16" fmla="*/ 188 w 384"/>
                <a:gd name="T17" fmla="*/ 58 h 332"/>
                <a:gd name="T18" fmla="*/ 184 w 384"/>
                <a:gd name="T19" fmla="*/ 52 h 332"/>
                <a:gd name="T20" fmla="*/ 168 w 384"/>
                <a:gd name="T21" fmla="*/ 60 h 332"/>
                <a:gd name="T22" fmla="*/ 160 w 384"/>
                <a:gd name="T23" fmla="*/ 50 h 332"/>
                <a:gd name="T24" fmla="*/ 132 w 384"/>
                <a:gd name="T25" fmla="*/ 56 h 332"/>
                <a:gd name="T26" fmla="*/ 170 w 384"/>
                <a:gd name="T27" fmla="*/ 82 h 332"/>
                <a:gd name="T28" fmla="*/ 176 w 384"/>
                <a:gd name="T29" fmla="*/ 110 h 332"/>
                <a:gd name="T30" fmla="*/ 160 w 384"/>
                <a:gd name="T31" fmla="*/ 122 h 332"/>
                <a:gd name="T32" fmla="*/ 114 w 384"/>
                <a:gd name="T33" fmla="*/ 126 h 332"/>
                <a:gd name="T34" fmla="*/ 94 w 384"/>
                <a:gd name="T35" fmla="*/ 142 h 332"/>
                <a:gd name="T36" fmla="*/ 60 w 384"/>
                <a:gd name="T37" fmla="*/ 142 h 332"/>
                <a:gd name="T38" fmla="*/ 16 w 384"/>
                <a:gd name="T39" fmla="*/ 148 h 332"/>
                <a:gd name="T40" fmla="*/ 0 w 384"/>
                <a:gd name="T41" fmla="*/ 172 h 332"/>
                <a:gd name="T42" fmla="*/ 22 w 384"/>
                <a:gd name="T43" fmla="*/ 200 h 332"/>
                <a:gd name="T44" fmla="*/ 30 w 384"/>
                <a:gd name="T45" fmla="*/ 190 h 332"/>
                <a:gd name="T46" fmla="*/ 56 w 384"/>
                <a:gd name="T47" fmla="*/ 192 h 332"/>
                <a:gd name="T48" fmla="*/ 62 w 384"/>
                <a:gd name="T49" fmla="*/ 236 h 332"/>
                <a:gd name="T50" fmla="*/ 52 w 384"/>
                <a:gd name="T51" fmla="*/ 260 h 332"/>
                <a:gd name="T52" fmla="*/ 76 w 384"/>
                <a:gd name="T53" fmla="*/ 296 h 332"/>
                <a:gd name="T54" fmla="*/ 68 w 384"/>
                <a:gd name="T55" fmla="*/ 320 h 332"/>
                <a:gd name="T56" fmla="*/ 70 w 384"/>
                <a:gd name="T57" fmla="*/ 330 h 332"/>
                <a:gd name="T58" fmla="*/ 108 w 384"/>
                <a:gd name="T59" fmla="*/ 320 h 332"/>
                <a:gd name="T60" fmla="*/ 160 w 384"/>
                <a:gd name="T61" fmla="*/ 330 h 332"/>
                <a:gd name="T62" fmla="*/ 196 w 384"/>
                <a:gd name="T63" fmla="*/ 302 h 332"/>
                <a:gd name="T64" fmla="*/ 216 w 384"/>
                <a:gd name="T65" fmla="*/ 290 h 332"/>
                <a:gd name="T66" fmla="*/ 248 w 384"/>
                <a:gd name="T67" fmla="*/ 280 h 332"/>
                <a:gd name="T68" fmla="*/ 256 w 384"/>
                <a:gd name="T69" fmla="*/ 292 h 332"/>
                <a:gd name="T70" fmla="*/ 274 w 384"/>
                <a:gd name="T71" fmla="*/ 292 h 332"/>
                <a:gd name="T72" fmla="*/ 288 w 384"/>
                <a:gd name="T73" fmla="*/ 298 h 332"/>
                <a:gd name="T74" fmla="*/ 296 w 384"/>
                <a:gd name="T75" fmla="*/ 290 h 332"/>
                <a:gd name="T76" fmla="*/ 312 w 384"/>
                <a:gd name="T77" fmla="*/ 276 h 332"/>
                <a:gd name="T78" fmla="*/ 324 w 384"/>
                <a:gd name="T79" fmla="*/ 268 h 332"/>
                <a:gd name="T80" fmla="*/ 342 w 384"/>
                <a:gd name="T81" fmla="*/ 256 h 332"/>
                <a:gd name="T82" fmla="*/ 352 w 384"/>
                <a:gd name="T83" fmla="*/ 248 h 332"/>
                <a:gd name="T84" fmla="*/ 366 w 384"/>
                <a:gd name="T85" fmla="*/ 244 h 332"/>
                <a:gd name="T86" fmla="*/ 380 w 384"/>
                <a:gd name="T87" fmla="*/ 236 h 332"/>
                <a:gd name="T88" fmla="*/ 376 w 384"/>
                <a:gd name="T89" fmla="*/ 218 h 332"/>
                <a:gd name="T90" fmla="*/ 376 w 384"/>
                <a:gd name="T91" fmla="*/ 188 h 332"/>
                <a:gd name="T92" fmla="*/ 380 w 384"/>
                <a:gd name="T93" fmla="*/ 160 h 332"/>
                <a:gd name="T94" fmla="*/ 348 w 384"/>
                <a:gd name="T95" fmla="*/ 166 h 332"/>
                <a:gd name="T96" fmla="*/ 356 w 384"/>
                <a:gd name="T97" fmla="*/ 132 h 332"/>
                <a:gd name="T98" fmla="*/ 366 w 384"/>
                <a:gd name="T99" fmla="*/ 84 h 332"/>
                <a:gd name="T100" fmla="*/ 372 w 384"/>
                <a:gd name="T101" fmla="*/ 68 h 332"/>
                <a:gd name="T102" fmla="*/ 360 w 384"/>
                <a:gd name="T103" fmla="*/ 64 h 332"/>
                <a:gd name="T104" fmla="*/ 348 w 384"/>
                <a:gd name="T105" fmla="*/ 82 h 332"/>
                <a:gd name="T106" fmla="*/ 336 w 384"/>
                <a:gd name="T107" fmla="*/ 76 h 332"/>
                <a:gd name="T108" fmla="*/ 332 w 384"/>
                <a:gd name="T109" fmla="*/ 60 h 332"/>
                <a:gd name="T110" fmla="*/ 316 w 384"/>
                <a:gd name="T111" fmla="*/ 60 h 332"/>
                <a:gd name="T112" fmla="*/ 304 w 384"/>
                <a:gd name="T113" fmla="*/ 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1" name="Freeform 18"/>
            <p:cNvSpPr>
              <a:spLocks/>
            </p:cNvSpPr>
            <p:nvPr/>
          </p:nvSpPr>
          <p:spPr bwMode="auto">
            <a:xfrm>
              <a:off x="3150847" y="3734469"/>
              <a:ext cx="898707" cy="683877"/>
            </a:xfrm>
            <a:custGeom>
              <a:avLst/>
              <a:gdLst>
                <a:gd name="T0" fmla="*/ 404 w 502"/>
                <a:gd name="T1" fmla="*/ 12 h 382"/>
                <a:gd name="T2" fmla="*/ 378 w 502"/>
                <a:gd name="T3" fmla="*/ 36 h 382"/>
                <a:gd name="T4" fmla="*/ 360 w 502"/>
                <a:gd name="T5" fmla="*/ 32 h 382"/>
                <a:gd name="T6" fmla="*/ 336 w 502"/>
                <a:gd name="T7" fmla="*/ 42 h 382"/>
                <a:gd name="T8" fmla="*/ 316 w 502"/>
                <a:gd name="T9" fmla="*/ 48 h 382"/>
                <a:gd name="T10" fmla="*/ 282 w 502"/>
                <a:gd name="T11" fmla="*/ 60 h 382"/>
                <a:gd name="T12" fmla="*/ 270 w 502"/>
                <a:gd name="T13" fmla="*/ 70 h 382"/>
                <a:gd name="T14" fmla="*/ 276 w 502"/>
                <a:gd name="T15" fmla="*/ 82 h 382"/>
                <a:gd name="T16" fmla="*/ 240 w 502"/>
                <a:gd name="T17" fmla="*/ 94 h 382"/>
                <a:gd name="T18" fmla="*/ 224 w 502"/>
                <a:gd name="T19" fmla="*/ 102 h 382"/>
                <a:gd name="T20" fmla="*/ 194 w 502"/>
                <a:gd name="T21" fmla="*/ 98 h 382"/>
                <a:gd name="T22" fmla="*/ 178 w 502"/>
                <a:gd name="T23" fmla="*/ 84 h 382"/>
                <a:gd name="T24" fmla="*/ 160 w 502"/>
                <a:gd name="T25" fmla="*/ 92 h 382"/>
                <a:gd name="T26" fmla="*/ 148 w 502"/>
                <a:gd name="T27" fmla="*/ 102 h 382"/>
                <a:gd name="T28" fmla="*/ 126 w 502"/>
                <a:gd name="T29" fmla="*/ 116 h 382"/>
                <a:gd name="T30" fmla="*/ 70 w 502"/>
                <a:gd name="T31" fmla="*/ 134 h 382"/>
                <a:gd name="T32" fmla="*/ 20 w 502"/>
                <a:gd name="T33" fmla="*/ 130 h 382"/>
                <a:gd name="T34" fmla="*/ 2 w 502"/>
                <a:gd name="T35" fmla="*/ 138 h 382"/>
                <a:gd name="T36" fmla="*/ 4 w 502"/>
                <a:gd name="T37" fmla="*/ 158 h 382"/>
                <a:gd name="T38" fmla="*/ 40 w 502"/>
                <a:gd name="T39" fmla="*/ 158 h 382"/>
                <a:gd name="T40" fmla="*/ 42 w 502"/>
                <a:gd name="T41" fmla="*/ 186 h 382"/>
                <a:gd name="T42" fmla="*/ 74 w 502"/>
                <a:gd name="T43" fmla="*/ 184 h 382"/>
                <a:gd name="T44" fmla="*/ 94 w 502"/>
                <a:gd name="T45" fmla="*/ 176 h 382"/>
                <a:gd name="T46" fmla="*/ 104 w 502"/>
                <a:gd name="T47" fmla="*/ 188 h 382"/>
                <a:gd name="T48" fmla="*/ 92 w 502"/>
                <a:gd name="T49" fmla="*/ 232 h 382"/>
                <a:gd name="T50" fmla="*/ 70 w 502"/>
                <a:gd name="T51" fmla="*/ 248 h 382"/>
                <a:gd name="T52" fmla="*/ 108 w 502"/>
                <a:gd name="T53" fmla="*/ 258 h 382"/>
                <a:gd name="T54" fmla="*/ 152 w 502"/>
                <a:gd name="T55" fmla="*/ 268 h 382"/>
                <a:gd name="T56" fmla="*/ 140 w 502"/>
                <a:gd name="T57" fmla="*/ 300 h 382"/>
                <a:gd name="T58" fmla="*/ 144 w 502"/>
                <a:gd name="T59" fmla="*/ 326 h 382"/>
                <a:gd name="T60" fmla="*/ 194 w 502"/>
                <a:gd name="T61" fmla="*/ 356 h 382"/>
                <a:gd name="T62" fmla="*/ 216 w 502"/>
                <a:gd name="T63" fmla="*/ 348 h 382"/>
                <a:gd name="T64" fmla="*/ 252 w 502"/>
                <a:gd name="T65" fmla="*/ 360 h 382"/>
                <a:gd name="T66" fmla="*/ 256 w 502"/>
                <a:gd name="T67" fmla="*/ 358 h 382"/>
                <a:gd name="T68" fmla="*/ 294 w 502"/>
                <a:gd name="T69" fmla="*/ 368 h 382"/>
                <a:gd name="T70" fmla="*/ 314 w 502"/>
                <a:gd name="T71" fmla="*/ 370 h 382"/>
                <a:gd name="T72" fmla="*/ 320 w 502"/>
                <a:gd name="T73" fmla="*/ 380 h 382"/>
                <a:gd name="T74" fmla="*/ 358 w 502"/>
                <a:gd name="T75" fmla="*/ 356 h 382"/>
                <a:gd name="T76" fmla="*/ 392 w 502"/>
                <a:gd name="T77" fmla="*/ 328 h 382"/>
                <a:gd name="T78" fmla="*/ 400 w 502"/>
                <a:gd name="T79" fmla="*/ 306 h 382"/>
                <a:gd name="T80" fmla="*/ 410 w 502"/>
                <a:gd name="T81" fmla="*/ 288 h 382"/>
                <a:gd name="T82" fmla="*/ 414 w 502"/>
                <a:gd name="T83" fmla="*/ 274 h 382"/>
                <a:gd name="T84" fmla="*/ 456 w 502"/>
                <a:gd name="T85" fmla="*/ 230 h 382"/>
                <a:gd name="T86" fmla="*/ 466 w 502"/>
                <a:gd name="T87" fmla="*/ 210 h 382"/>
                <a:gd name="T88" fmla="*/ 496 w 502"/>
                <a:gd name="T89" fmla="*/ 156 h 382"/>
                <a:gd name="T90" fmla="*/ 496 w 502"/>
                <a:gd name="T91" fmla="*/ 132 h 382"/>
                <a:gd name="T92" fmla="*/ 478 w 502"/>
                <a:gd name="T93" fmla="*/ 126 h 382"/>
                <a:gd name="T94" fmla="*/ 460 w 502"/>
                <a:gd name="T95" fmla="*/ 126 h 382"/>
                <a:gd name="T96" fmla="*/ 450 w 502"/>
                <a:gd name="T97" fmla="*/ 114 h 382"/>
                <a:gd name="T98" fmla="*/ 442 w 502"/>
                <a:gd name="T99" fmla="*/ 102 h 382"/>
                <a:gd name="T100" fmla="*/ 424 w 502"/>
                <a:gd name="T101" fmla="*/ 114 h 382"/>
                <a:gd name="T102" fmla="*/ 422 w 502"/>
                <a:gd name="T103" fmla="*/ 92 h 382"/>
                <a:gd name="T104" fmla="*/ 428 w 502"/>
                <a:gd name="T105" fmla="*/ 86 h 382"/>
                <a:gd name="T106" fmla="*/ 450 w 502"/>
                <a:gd name="T107" fmla="*/ 36 h 382"/>
                <a:gd name="T108" fmla="*/ 440 w 502"/>
                <a:gd name="T109" fmla="*/ 12 h 382"/>
                <a:gd name="T110" fmla="*/ 434 w 502"/>
                <a:gd name="T111" fmla="*/ 0 h 382"/>
                <a:gd name="T112" fmla="*/ 426 w 502"/>
                <a:gd name="T113" fmla="*/ 8 h 382"/>
                <a:gd name="T114" fmla="*/ 410 w 502"/>
                <a:gd name="T115" fmla="*/ 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2" name="Freeform 19"/>
            <p:cNvSpPr>
              <a:spLocks/>
            </p:cNvSpPr>
            <p:nvPr/>
          </p:nvSpPr>
          <p:spPr bwMode="auto">
            <a:xfrm>
              <a:off x="3276165" y="2982563"/>
              <a:ext cx="508432" cy="515593"/>
            </a:xfrm>
            <a:custGeom>
              <a:avLst/>
              <a:gdLst>
                <a:gd name="T0" fmla="*/ 278 w 284"/>
                <a:gd name="T1" fmla="*/ 44 h 288"/>
                <a:gd name="T2" fmla="*/ 260 w 284"/>
                <a:gd name="T3" fmla="*/ 30 h 288"/>
                <a:gd name="T4" fmla="*/ 258 w 284"/>
                <a:gd name="T5" fmla="*/ 28 h 288"/>
                <a:gd name="T6" fmla="*/ 248 w 284"/>
                <a:gd name="T7" fmla="*/ 24 h 288"/>
                <a:gd name="T8" fmla="*/ 234 w 284"/>
                <a:gd name="T9" fmla="*/ 28 h 288"/>
                <a:gd name="T10" fmla="*/ 222 w 284"/>
                <a:gd name="T11" fmla="*/ 22 h 288"/>
                <a:gd name="T12" fmla="*/ 220 w 284"/>
                <a:gd name="T13" fmla="*/ 20 h 288"/>
                <a:gd name="T14" fmla="*/ 204 w 284"/>
                <a:gd name="T15" fmla="*/ 4 h 288"/>
                <a:gd name="T16" fmla="*/ 188 w 284"/>
                <a:gd name="T17" fmla="*/ 8 h 288"/>
                <a:gd name="T18" fmla="*/ 172 w 284"/>
                <a:gd name="T19" fmla="*/ 40 h 288"/>
                <a:gd name="T20" fmla="*/ 162 w 284"/>
                <a:gd name="T21" fmla="*/ 60 h 288"/>
                <a:gd name="T22" fmla="*/ 144 w 284"/>
                <a:gd name="T23" fmla="*/ 86 h 288"/>
                <a:gd name="T24" fmla="*/ 124 w 284"/>
                <a:gd name="T25" fmla="*/ 104 h 288"/>
                <a:gd name="T26" fmla="*/ 114 w 284"/>
                <a:gd name="T27" fmla="*/ 120 h 288"/>
                <a:gd name="T28" fmla="*/ 96 w 284"/>
                <a:gd name="T29" fmla="*/ 132 h 288"/>
                <a:gd name="T30" fmla="*/ 74 w 284"/>
                <a:gd name="T31" fmla="*/ 164 h 288"/>
                <a:gd name="T32" fmla="*/ 8 w 284"/>
                <a:gd name="T33" fmla="*/ 160 h 288"/>
                <a:gd name="T34" fmla="*/ 0 w 284"/>
                <a:gd name="T35" fmla="*/ 180 h 288"/>
                <a:gd name="T36" fmla="*/ 20 w 284"/>
                <a:gd name="T37" fmla="*/ 226 h 288"/>
                <a:gd name="T38" fmla="*/ 32 w 284"/>
                <a:gd name="T39" fmla="*/ 234 h 288"/>
                <a:gd name="T40" fmla="*/ 42 w 284"/>
                <a:gd name="T41" fmla="*/ 252 h 288"/>
                <a:gd name="T42" fmla="*/ 38 w 284"/>
                <a:gd name="T43" fmla="*/ 266 h 288"/>
                <a:gd name="T44" fmla="*/ 44 w 284"/>
                <a:gd name="T45" fmla="*/ 268 h 288"/>
                <a:gd name="T46" fmla="*/ 50 w 284"/>
                <a:gd name="T47" fmla="*/ 258 h 288"/>
                <a:gd name="T48" fmla="*/ 64 w 284"/>
                <a:gd name="T49" fmla="*/ 266 h 288"/>
                <a:gd name="T50" fmla="*/ 68 w 284"/>
                <a:gd name="T51" fmla="*/ 260 h 288"/>
                <a:gd name="T52" fmla="*/ 78 w 284"/>
                <a:gd name="T53" fmla="*/ 244 h 288"/>
                <a:gd name="T54" fmla="*/ 88 w 284"/>
                <a:gd name="T55" fmla="*/ 242 h 288"/>
                <a:gd name="T56" fmla="*/ 110 w 284"/>
                <a:gd name="T57" fmla="*/ 232 h 288"/>
                <a:gd name="T58" fmla="*/ 112 w 284"/>
                <a:gd name="T59" fmla="*/ 212 h 288"/>
                <a:gd name="T60" fmla="*/ 120 w 284"/>
                <a:gd name="T61" fmla="*/ 206 h 288"/>
                <a:gd name="T62" fmla="*/ 134 w 284"/>
                <a:gd name="T63" fmla="*/ 208 h 288"/>
                <a:gd name="T64" fmla="*/ 136 w 284"/>
                <a:gd name="T65" fmla="*/ 220 h 288"/>
                <a:gd name="T66" fmla="*/ 138 w 284"/>
                <a:gd name="T67" fmla="*/ 232 h 288"/>
                <a:gd name="T68" fmla="*/ 144 w 284"/>
                <a:gd name="T69" fmla="*/ 226 h 288"/>
                <a:gd name="T70" fmla="*/ 160 w 284"/>
                <a:gd name="T71" fmla="*/ 212 h 288"/>
                <a:gd name="T72" fmla="*/ 162 w 284"/>
                <a:gd name="T73" fmla="*/ 210 h 288"/>
                <a:gd name="T74" fmla="*/ 174 w 284"/>
                <a:gd name="T75" fmla="*/ 214 h 288"/>
                <a:gd name="T76" fmla="*/ 180 w 284"/>
                <a:gd name="T77" fmla="*/ 226 h 288"/>
                <a:gd name="T78" fmla="*/ 188 w 284"/>
                <a:gd name="T79" fmla="*/ 252 h 288"/>
                <a:gd name="T80" fmla="*/ 188 w 284"/>
                <a:gd name="T81" fmla="*/ 264 h 288"/>
                <a:gd name="T82" fmla="*/ 194 w 284"/>
                <a:gd name="T83" fmla="*/ 270 h 288"/>
                <a:gd name="T84" fmla="*/ 198 w 284"/>
                <a:gd name="T85" fmla="*/ 264 h 288"/>
                <a:gd name="T86" fmla="*/ 208 w 284"/>
                <a:gd name="T87" fmla="*/ 272 h 288"/>
                <a:gd name="T88" fmla="*/ 216 w 284"/>
                <a:gd name="T89" fmla="*/ 288 h 288"/>
                <a:gd name="T90" fmla="*/ 220 w 284"/>
                <a:gd name="T91" fmla="*/ 276 h 288"/>
                <a:gd name="T92" fmla="*/ 224 w 284"/>
                <a:gd name="T93" fmla="*/ 274 h 288"/>
                <a:gd name="T94" fmla="*/ 230 w 284"/>
                <a:gd name="T95" fmla="*/ 270 h 288"/>
                <a:gd name="T96" fmla="*/ 236 w 284"/>
                <a:gd name="T97" fmla="*/ 266 h 288"/>
                <a:gd name="T98" fmla="*/ 232 w 284"/>
                <a:gd name="T99" fmla="*/ 226 h 288"/>
                <a:gd name="T100" fmla="*/ 188 w 284"/>
                <a:gd name="T101" fmla="*/ 168 h 288"/>
                <a:gd name="T102" fmla="*/ 184 w 284"/>
                <a:gd name="T103" fmla="*/ 146 h 288"/>
                <a:gd name="T104" fmla="*/ 174 w 284"/>
                <a:gd name="T105" fmla="*/ 128 h 288"/>
                <a:gd name="T106" fmla="*/ 180 w 284"/>
                <a:gd name="T107" fmla="*/ 104 h 288"/>
                <a:gd name="T108" fmla="*/ 184 w 284"/>
                <a:gd name="T109" fmla="*/ 104 h 288"/>
                <a:gd name="T110" fmla="*/ 260 w 284"/>
                <a:gd name="T111" fmla="*/ 88 h 288"/>
                <a:gd name="T112" fmla="*/ 274 w 284"/>
                <a:gd name="T113" fmla="*/ 82 h 288"/>
                <a:gd name="T114" fmla="*/ 280 w 284"/>
                <a:gd name="T115" fmla="*/ 76 h 288"/>
                <a:gd name="T116" fmla="*/ 284 w 284"/>
                <a:gd name="T117" fmla="*/ 5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3" name="Freeform 20"/>
            <p:cNvSpPr>
              <a:spLocks/>
            </p:cNvSpPr>
            <p:nvPr/>
          </p:nvSpPr>
          <p:spPr bwMode="auto">
            <a:xfrm>
              <a:off x="3276165" y="1980021"/>
              <a:ext cx="580042" cy="1034767"/>
            </a:xfrm>
            <a:custGeom>
              <a:avLst/>
              <a:gdLst>
                <a:gd name="T0" fmla="*/ 96 w 324"/>
                <a:gd name="T1" fmla="*/ 180 h 578"/>
                <a:gd name="T2" fmla="*/ 124 w 324"/>
                <a:gd name="T3" fmla="*/ 202 h 578"/>
                <a:gd name="T4" fmla="*/ 176 w 324"/>
                <a:gd name="T5" fmla="*/ 228 h 578"/>
                <a:gd name="T6" fmla="*/ 188 w 324"/>
                <a:gd name="T7" fmla="*/ 244 h 578"/>
                <a:gd name="T8" fmla="*/ 178 w 324"/>
                <a:gd name="T9" fmla="*/ 264 h 578"/>
                <a:gd name="T10" fmla="*/ 178 w 324"/>
                <a:gd name="T11" fmla="*/ 286 h 578"/>
                <a:gd name="T12" fmla="*/ 168 w 324"/>
                <a:gd name="T13" fmla="*/ 316 h 578"/>
                <a:gd name="T14" fmla="*/ 140 w 324"/>
                <a:gd name="T15" fmla="*/ 312 h 578"/>
                <a:gd name="T16" fmla="*/ 112 w 324"/>
                <a:gd name="T17" fmla="*/ 332 h 578"/>
                <a:gd name="T18" fmla="*/ 124 w 324"/>
                <a:gd name="T19" fmla="*/ 350 h 578"/>
                <a:gd name="T20" fmla="*/ 88 w 324"/>
                <a:gd name="T21" fmla="*/ 348 h 578"/>
                <a:gd name="T22" fmla="*/ 44 w 324"/>
                <a:gd name="T23" fmla="*/ 366 h 578"/>
                <a:gd name="T24" fmla="*/ 48 w 324"/>
                <a:gd name="T25" fmla="*/ 406 h 578"/>
                <a:gd name="T26" fmla="*/ 52 w 324"/>
                <a:gd name="T27" fmla="*/ 422 h 578"/>
                <a:gd name="T28" fmla="*/ 54 w 324"/>
                <a:gd name="T29" fmla="*/ 444 h 578"/>
                <a:gd name="T30" fmla="*/ 6 w 324"/>
                <a:gd name="T31" fmla="*/ 454 h 578"/>
                <a:gd name="T32" fmla="*/ 6 w 324"/>
                <a:gd name="T33" fmla="*/ 486 h 578"/>
                <a:gd name="T34" fmla="*/ 12 w 324"/>
                <a:gd name="T35" fmla="*/ 508 h 578"/>
                <a:gd name="T36" fmla="*/ 66 w 324"/>
                <a:gd name="T37" fmla="*/ 504 h 578"/>
                <a:gd name="T38" fmla="*/ 86 w 324"/>
                <a:gd name="T39" fmla="*/ 520 h 578"/>
                <a:gd name="T40" fmla="*/ 100 w 324"/>
                <a:gd name="T41" fmla="*/ 532 h 578"/>
                <a:gd name="T42" fmla="*/ 104 w 324"/>
                <a:gd name="T43" fmla="*/ 530 h 578"/>
                <a:gd name="T44" fmla="*/ 136 w 324"/>
                <a:gd name="T45" fmla="*/ 546 h 578"/>
                <a:gd name="T46" fmla="*/ 168 w 324"/>
                <a:gd name="T47" fmla="*/ 544 h 578"/>
                <a:gd name="T48" fmla="*/ 208 w 324"/>
                <a:gd name="T49" fmla="*/ 556 h 578"/>
                <a:gd name="T50" fmla="*/ 226 w 324"/>
                <a:gd name="T51" fmla="*/ 574 h 578"/>
                <a:gd name="T52" fmla="*/ 248 w 324"/>
                <a:gd name="T53" fmla="*/ 560 h 578"/>
                <a:gd name="T54" fmla="*/ 246 w 324"/>
                <a:gd name="T55" fmla="*/ 516 h 578"/>
                <a:gd name="T56" fmla="*/ 268 w 324"/>
                <a:gd name="T57" fmla="*/ 512 h 578"/>
                <a:gd name="T58" fmla="*/ 242 w 324"/>
                <a:gd name="T59" fmla="*/ 484 h 578"/>
                <a:gd name="T60" fmla="*/ 236 w 324"/>
                <a:gd name="T61" fmla="*/ 472 h 578"/>
                <a:gd name="T62" fmla="*/ 260 w 324"/>
                <a:gd name="T63" fmla="*/ 466 h 578"/>
                <a:gd name="T64" fmla="*/ 304 w 324"/>
                <a:gd name="T65" fmla="*/ 466 h 578"/>
                <a:gd name="T66" fmla="*/ 320 w 324"/>
                <a:gd name="T67" fmla="*/ 438 h 578"/>
                <a:gd name="T68" fmla="*/ 296 w 324"/>
                <a:gd name="T69" fmla="*/ 420 h 578"/>
                <a:gd name="T70" fmla="*/ 290 w 324"/>
                <a:gd name="T71" fmla="*/ 374 h 578"/>
                <a:gd name="T72" fmla="*/ 274 w 324"/>
                <a:gd name="T73" fmla="*/ 366 h 578"/>
                <a:gd name="T74" fmla="*/ 288 w 324"/>
                <a:gd name="T75" fmla="*/ 262 h 578"/>
                <a:gd name="T76" fmla="*/ 276 w 324"/>
                <a:gd name="T77" fmla="*/ 190 h 578"/>
                <a:gd name="T78" fmla="*/ 280 w 324"/>
                <a:gd name="T79" fmla="*/ 160 h 578"/>
                <a:gd name="T80" fmla="*/ 294 w 324"/>
                <a:gd name="T81" fmla="*/ 130 h 578"/>
                <a:gd name="T82" fmla="*/ 278 w 324"/>
                <a:gd name="T83" fmla="*/ 110 h 578"/>
                <a:gd name="T84" fmla="*/ 276 w 324"/>
                <a:gd name="T85" fmla="*/ 86 h 578"/>
                <a:gd name="T86" fmla="*/ 292 w 324"/>
                <a:gd name="T87" fmla="*/ 36 h 578"/>
                <a:gd name="T88" fmla="*/ 302 w 324"/>
                <a:gd name="T89" fmla="*/ 20 h 578"/>
                <a:gd name="T90" fmla="*/ 306 w 324"/>
                <a:gd name="T91" fmla="*/ 0 h 578"/>
                <a:gd name="T92" fmla="*/ 290 w 324"/>
                <a:gd name="T93" fmla="*/ 18 h 578"/>
                <a:gd name="T94" fmla="*/ 260 w 324"/>
                <a:gd name="T95" fmla="*/ 28 h 578"/>
                <a:gd name="T96" fmla="*/ 210 w 324"/>
                <a:gd name="T97" fmla="*/ 56 h 578"/>
                <a:gd name="T98" fmla="*/ 196 w 324"/>
                <a:gd name="T99" fmla="*/ 70 h 578"/>
                <a:gd name="T100" fmla="*/ 186 w 324"/>
                <a:gd name="T101" fmla="*/ 118 h 578"/>
                <a:gd name="T102" fmla="*/ 182 w 324"/>
                <a:gd name="T103" fmla="*/ 132 h 578"/>
                <a:gd name="T104" fmla="*/ 172 w 324"/>
                <a:gd name="T105" fmla="*/ 146 h 578"/>
                <a:gd name="T106" fmla="*/ 108 w 324"/>
                <a:gd name="T107" fmla="*/ 13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4" name="Freeform 21"/>
            <p:cNvSpPr>
              <a:spLocks/>
            </p:cNvSpPr>
            <p:nvPr/>
          </p:nvSpPr>
          <p:spPr bwMode="auto">
            <a:xfrm>
              <a:off x="3777436" y="1786673"/>
              <a:ext cx="386695" cy="848580"/>
            </a:xfrm>
            <a:custGeom>
              <a:avLst/>
              <a:gdLst>
                <a:gd name="T0" fmla="*/ 204 w 216"/>
                <a:gd name="T1" fmla="*/ 20 h 474"/>
                <a:gd name="T2" fmla="*/ 194 w 216"/>
                <a:gd name="T3" fmla="*/ 0 h 474"/>
                <a:gd name="T4" fmla="*/ 176 w 216"/>
                <a:gd name="T5" fmla="*/ 24 h 474"/>
                <a:gd name="T6" fmla="*/ 156 w 216"/>
                <a:gd name="T7" fmla="*/ 30 h 474"/>
                <a:gd name="T8" fmla="*/ 136 w 216"/>
                <a:gd name="T9" fmla="*/ 28 h 474"/>
                <a:gd name="T10" fmla="*/ 122 w 216"/>
                <a:gd name="T11" fmla="*/ 40 h 474"/>
                <a:gd name="T12" fmla="*/ 112 w 216"/>
                <a:gd name="T13" fmla="*/ 48 h 474"/>
                <a:gd name="T14" fmla="*/ 94 w 216"/>
                <a:gd name="T15" fmla="*/ 46 h 474"/>
                <a:gd name="T16" fmla="*/ 92 w 216"/>
                <a:gd name="T17" fmla="*/ 64 h 474"/>
                <a:gd name="T18" fmla="*/ 82 w 216"/>
                <a:gd name="T19" fmla="*/ 76 h 474"/>
                <a:gd name="T20" fmla="*/ 66 w 216"/>
                <a:gd name="T21" fmla="*/ 92 h 474"/>
                <a:gd name="T22" fmla="*/ 40 w 216"/>
                <a:gd name="T23" fmla="*/ 106 h 474"/>
                <a:gd name="T24" fmla="*/ 42 w 216"/>
                <a:gd name="T25" fmla="*/ 124 h 474"/>
                <a:gd name="T26" fmla="*/ 28 w 216"/>
                <a:gd name="T27" fmla="*/ 136 h 474"/>
                <a:gd name="T28" fmla="*/ 26 w 216"/>
                <a:gd name="T29" fmla="*/ 154 h 474"/>
                <a:gd name="T30" fmla="*/ 26 w 216"/>
                <a:gd name="T31" fmla="*/ 170 h 474"/>
                <a:gd name="T32" fmla="*/ 16 w 216"/>
                <a:gd name="T33" fmla="*/ 184 h 474"/>
                <a:gd name="T34" fmla="*/ 6 w 216"/>
                <a:gd name="T35" fmla="*/ 214 h 474"/>
                <a:gd name="T36" fmla="*/ 22 w 216"/>
                <a:gd name="T37" fmla="*/ 236 h 474"/>
                <a:gd name="T38" fmla="*/ 24 w 216"/>
                <a:gd name="T39" fmla="*/ 262 h 474"/>
                <a:gd name="T40" fmla="*/ 6 w 216"/>
                <a:gd name="T41" fmla="*/ 276 h 474"/>
                <a:gd name="T42" fmla="*/ 6 w 216"/>
                <a:gd name="T43" fmla="*/ 324 h 474"/>
                <a:gd name="T44" fmla="*/ 18 w 216"/>
                <a:gd name="T45" fmla="*/ 368 h 474"/>
                <a:gd name="T46" fmla="*/ 18 w 216"/>
                <a:gd name="T47" fmla="*/ 372 h 474"/>
                <a:gd name="T48" fmla="*/ 2 w 216"/>
                <a:gd name="T49" fmla="*/ 468 h 474"/>
                <a:gd name="T50" fmla="*/ 32 w 216"/>
                <a:gd name="T51" fmla="*/ 456 h 474"/>
                <a:gd name="T52" fmla="*/ 96 w 216"/>
                <a:gd name="T53" fmla="*/ 432 h 474"/>
                <a:gd name="T54" fmla="*/ 114 w 216"/>
                <a:gd name="T55" fmla="*/ 416 h 474"/>
                <a:gd name="T56" fmla="*/ 150 w 216"/>
                <a:gd name="T57" fmla="*/ 420 h 474"/>
                <a:gd name="T58" fmla="*/ 180 w 216"/>
                <a:gd name="T59" fmla="*/ 408 h 474"/>
                <a:gd name="T60" fmla="*/ 182 w 216"/>
                <a:gd name="T61" fmla="*/ 392 h 474"/>
                <a:gd name="T62" fmla="*/ 190 w 216"/>
                <a:gd name="T63" fmla="*/ 372 h 474"/>
                <a:gd name="T64" fmla="*/ 190 w 216"/>
                <a:gd name="T65" fmla="*/ 368 h 474"/>
                <a:gd name="T66" fmla="*/ 192 w 216"/>
                <a:gd name="T67" fmla="*/ 360 h 474"/>
                <a:gd name="T68" fmla="*/ 190 w 216"/>
                <a:gd name="T69" fmla="*/ 352 h 474"/>
                <a:gd name="T70" fmla="*/ 198 w 216"/>
                <a:gd name="T71" fmla="*/ 336 h 474"/>
                <a:gd name="T72" fmla="*/ 184 w 216"/>
                <a:gd name="T73" fmla="*/ 310 h 474"/>
                <a:gd name="T74" fmla="*/ 180 w 216"/>
                <a:gd name="T75" fmla="*/ 302 h 474"/>
                <a:gd name="T76" fmla="*/ 182 w 216"/>
                <a:gd name="T77" fmla="*/ 294 h 474"/>
                <a:gd name="T78" fmla="*/ 190 w 216"/>
                <a:gd name="T79" fmla="*/ 280 h 474"/>
                <a:gd name="T80" fmla="*/ 202 w 216"/>
                <a:gd name="T81" fmla="*/ 248 h 474"/>
                <a:gd name="T82" fmla="*/ 216 w 216"/>
                <a:gd name="T83" fmla="*/ 216 h 474"/>
                <a:gd name="T84" fmla="*/ 184 w 216"/>
                <a:gd name="T85" fmla="*/ 184 h 474"/>
                <a:gd name="T86" fmla="*/ 176 w 216"/>
                <a:gd name="T87" fmla="*/ 170 h 474"/>
                <a:gd name="T88" fmla="*/ 180 w 216"/>
                <a:gd name="T89" fmla="*/ 146 h 474"/>
                <a:gd name="T90" fmla="*/ 184 w 216"/>
                <a:gd name="T91" fmla="*/ 122 h 474"/>
                <a:gd name="T92" fmla="*/ 190 w 216"/>
                <a:gd name="T93" fmla="*/ 114 h 474"/>
                <a:gd name="T94" fmla="*/ 208 w 216"/>
                <a:gd name="T95" fmla="*/ 112 h 474"/>
                <a:gd name="T96" fmla="*/ 216 w 216"/>
                <a:gd name="T97" fmla="*/ 76 h 474"/>
                <a:gd name="T98" fmla="*/ 200 w 216"/>
                <a:gd name="T99" fmla="*/ 64 h 474"/>
                <a:gd name="T100" fmla="*/ 182 w 216"/>
                <a:gd name="T101" fmla="*/ 54 h 474"/>
                <a:gd name="T102" fmla="*/ 180 w 216"/>
                <a:gd name="T103" fmla="*/ 32 h 474"/>
                <a:gd name="T104" fmla="*/ 202 w 216"/>
                <a:gd name="T105" fmla="*/ 2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5" name="Freeform 22"/>
            <p:cNvSpPr>
              <a:spLocks/>
            </p:cNvSpPr>
            <p:nvPr/>
          </p:nvSpPr>
          <p:spPr bwMode="auto">
            <a:xfrm>
              <a:off x="3677181" y="3233198"/>
              <a:ext cx="615847" cy="716101"/>
            </a:xfrm>
            <a:custGeom>
              <a:avLst/>
              <a:gdLst>
                <a:gd name="T0" fmla="*/ 300 w 344"/>
                <a:gd name="T1" fmla="*/ 66 h 400"/>
                <a:gd name="T2" fmla="*/ 294 w 344"/>
                <a:gd name="T3" fmla="*/ 32 h 400"/>
                <a:gd name="T4" fmla="*/ 282 w 344"/>
                <a:gd name="T5" fmla="*/ 24 h 400"/>
                <a:gd name="T6" fmla="*/ 252 w 344"/>
                <a:gd name="T7" fmla="*/ 44 h 400"/>
                <a:gd name="T8" fmla="*/ 252 w 344"/>
                <a:gd name="T9" fmla="*/ 22 h 400"/>
                <a:gd name="T10" fmla="*/ 244 w 344"/>
                <a:gd name="T11" fmla="*/ 20 h 400"/>
                <a:gd name="T12" fmla="*/ 216 w 344"/>
                <a:gd name="T13" fmla="*/ 44 h 400"/>
                <a:gd name="T14" fmla="*/ 198 w 344"/>
                <a:gd name="T15" fmla="*/ 32 h 400"/>
                <a:gd name="T16" fmla="*/ 176 w 344"/>
                <a:gd name="T17" fmla="*/ 20 h 400"/>
                <a:gd name="T18" fmla="*/ 132 w 344"/>
                <a:gd name="T19" fmla="*/ 6 h 400"/>
                <a:gd name="T20" fmla="*/ 100 w 344"/>
                <a:gd name="T21" fmla="*/ 0 h 400"/>
                <a:gd name="T22" fmla="*/ 96 w 344"/>
                <a:gd name="T23" fmla="*/ 30 h 400"/>
                <a:gd name="T24" fmla="*/ 68 w 344"/>
                <a:gd name="T25" fmla="*/ 32 h 400"/>
                <a:gd name="T26" fmla="*/ 28 w 344"/>
                <a:gd name="T27" fmla="*/ 52 h 400"/>
                <a:gd name="T28" fmla="*/ 26 w 344"/>
                <a:gd name="T29" fmla="*/ 144 h 400"/>
                <a:gd name="T30" fmla="*/ 20 w 344"/>
                <a:gd name="T31" fmla="*/ 152 h 400"/>
                <a:gd name="T32" fmla="*/ 26 w 344"/>
                <a:gd name="T33" fmla="*/ 198 h 400"/>
                <a:gd name="T34" fmla="*/ 4 w 344"/>
                <a:gd name="T35" fmla="*/ 214 h 400"/>
                <a:gd name="T36" fmla="*/ 14 w 344"/>
                <a:gd name="T37" fmla="*/ 224 h 400"/>
                <a:gd name="T38" fmla="*/ 22 w 344"/>
                <a:gd name="T39" fmla="*/ 224 h 400"/>
                <a:gd name="T40" fmla="*/ 32 w 344"/>
                <a:gd name="T41" fmla="*/ 234 h 400"/>
                <a:gd name="T42" fmla="*/ 32 w 344"/>
                <a:gd name="T43" fmla="*/ 256 h 400"/>
                <a:gd name="T44" fmla="*/ 24 w 344"/>
                <a:gd name="T45" fmla="*/ 282 h 400"/>
                <a:gd name="T46" fmla="*/ 48 w 344"/>
                <a:gd name="T47" fmla="*/ 316 h 400"/>
                <a:gd name="T48" fmla="*/ 76 w 344"/>
                <a:gd name="T49" fmla="*/ 304 h 400"/>
                <a:gd name="T50" fmla="*/ 92 w 344"/>
                <a:gd name="T51" fmla="*/ 302 h 400"/>
                <a:gd name="T52" fmla="*/ 100 w 344"/>
                <a:gd name="T53" fmla="*/ 282 h 400"/>
                <a:gd name="T54" fmla="*/ 128 w 344"/>
                <a:gd name="T55" fmla="*/ 280 h 400"/>
                <a:gd name="T56" fmla="*/ 136 w 344"/>
                <a:gd name="T57" fmla="*/ 270 h 400"/>
                <a:gd name="T58" fmla="*/ 152 w 344"/>
                <a:gd name="T59" fmla="*/ 280 h 400"/>
                <a:gd name="T60" fmla="*/ 154 w 344"/>
                <a:gd name="T61" fmla="*/ 302 h 400"/>
                <a:gd name="T62" fmla="*/ 164 w 344"/>
                <a:gd name="T63" fmla="*/ 316 h 400"/>
                <a:gd name="T64" fmla="*/ 154 w 344"/>
                <a:gd name="T65" fmla="*/ 344 h 400"/>
                <a:gd name="T66" fmla="*/ 164 w 344"/>
                <a:gd name="T67" fmla="*/ 372 h 400"/>
                <a:gd name="T68" fmla="*/ 164 w 344"/>
                <a:gd name="T69" fmla="*/ 388 h 400"/>
                <a:gd name="T70" fmla="*/ 176 w 344"/>
                <a:gd name="T71" fmla="*/ 400 h 400"/>
                <a:gd name="T72" fmla="*/ 194 w 344"/>
                <a:gd name="T73" fmla="*/ 392 h 400"/>
                <a:gd name="T74" fmla="*/ 216 w 344"/>
                <a:gd name="T75" fmla="*/ 366 h 400"/>
                <a:gd name="T76" fmla="*/ 220 w 344"/>
                <a:gd name="T77" fmla="*/ 354 h 400"/>
                <a:gd name="T78" fmla="*/ 236 w 344"/>
                <a:gd name="T79" fmla="*/ 360 h 400"/>
                <a:gd name="T80" fmla="*/ 270 w 344"/>
                <a:gd name="T81" fmla="*/ 378 h 400"/>
                <a:gd name="T82" fmla="*/ 266 w 344"/>
                <a:gd name="T83" fmla="*/ 360 h 400"/>
                <a:gd name="T84" fmla="*/ 256 w 344"/>
                <a:gd name="T85" fmla="*/ 340 h 400"/>
                <a:gd name="T86" fmla="*/ 282 w 344"/>
                <a:gd name="T87" fmla="*/ 324 h 400"/>
                <a:gd name="T88" fmla="*/ 332 w 344"/>
                <a:gd name="T89" fmla="*/ 332 h 400"/>
                <a:gd name="T90" fmla="*/ 332 w 344"/>
                <a:gd name="T91" fmla="*/ 328 h 400"/>
                <a:gd name="T92" fmla="*/ 344 w 344"/>
                <a:gd name="T93" fmla="*/ 304 h 400"/>
                <a:gd name="T94" fmla="*/ 338 w 344"/>
                <a:gd name="T95" fmla="*/ 286 h 400"/>
                <a:gd name="T96" fmla="*/ 330 w 344"/>
                <a:gd name="T97" fmla="*/ 276 h 400"/>
                <a:gd name="T98" fmla="*/ 340 w 344"/>
                <a:gd name="T99" fmla="*/ 268 h 400"/>
                <a:gd name="T100" fmla="*/ 326 w 344"/>
                <a:gd name="T101" fmla="*/ 250 h 400"/>
                <a:gd name="T102" fmla="*/ 316 w 344"/>
                <a:gd name="T103" fmla="*/ 196 h 400"/>
                <a:gd name="T104" fmla="*/ 302 w 344"/>
                <a:gd name="T105" fmla="*/ 204 h 400"/>
                <a:gd name="T106" fmla="*/ 322 w 344"/>
                <a:gd name="T107" fmla="*/ 138 h 400"/>
                <a:gd name="T108" fmla="*/ 322 w 344"/>
                <a:gd name="T109" fmla="*/ 7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6" name="Freeform 23"/>
            <p:cNvSpPr>
              <a:spLocks/>
            </p:cNvSpPr>
            <p:nvPr/>
          </p:nvSpPr>
          <p:spPr bwMode="auto">
            <a:xfrm>
              <a:off x="3605571" y="2821440"/>
              <a:ext cx="873644" cy="547818"/>
            </a:xfrm>
            <a:custGeom>
              <a:avLst/>
              <a:gdLst>
                <a:gd name="T0" fmla="*/ 64 w 488"/>
                <a:gd name="T1" fmla="*/ 10 h 306"/>
                <a:gd name="T2" fmla="*/ 98 w 488"/>
                <a:gd name="T3" fmla="*/ 40 h 306"/>
                <a:gd name="T4" fmla="*/ 88 w 488"/>
                <a:gd name="T5" fmla="*/ 52 h 306"/>
                <a:gd name="T6" fmla="*/ 60 w 488"/>
                <a:gd name="T7" fmla="*/ 58 h 306"/>
                <a:gd name="T8" fmla="*/ 72 w 488"/>
                <a:gd name="T9" fmla="*/ 86 h 306"/>
                <a:gd name="T10" fmla="*/ 88 w 488"/>
                <a:gd name="T11" fmla="*/ 114 h 306"/>
                <a:gd name="T12" fmla="*/ 102 w 488"/>
                <a:gd name="T13" fmla="*/ 130 h 306"/>
                <a:gd name="T14" fmla="*/ 106 w 488"/>
                <a:gd name="T15" fmla="*/ 164 h 306"/>
                <a:gd name="T16" fmla="*/ 80 w 488"/>
                <a:gd name="T17" fmla="*/ 184 h 306"/>
                <a:gd name="T18" fmla="*/ 4 w 488"/>
                <a:gd name="T19" fmla="*/ 204 h 306"/>
                <a:gd name="T20" fmla="*/ 8 w 488"/>
                <a:gd name="T21" fmla="*/ 234 h 306"/>
                <a:gd name="T22" fmla="*/ 40 w 488"/>
                <a:gd name="T23" fmla="*/ 286 h 306"/>
                <a:gd name="T24" fmla="*/ 60 w 488"/>
                <a:gd name="T25" fmla="*/ 278 h 306"/>
                <a:gd name="T26" fmla="*/ 78 w 488"/>
                <a:gd name="T27" fmla="*/ 254 h 306"/>
                <a:gd name="T28" fmla="*/ 112 w 488"/>
                <a:gd name="T29" fmla="*/ 254 h 306"/>
                <a:gd name="T30" fmla="*/ 126 w 488"/>
                <a:gd name="T31" fmla="*/ 222 h 306"/>
                <a:gd name="T32" fmla="*/ 160 w 488"/>
                <a:gd name="T33" fmla="*/ 222 h 306"/>
                <a:gd name="T34" fmla="*/ 220 w 488"/>
                <a:gd name="T35" fmla="*/ 242 h 306"/>
                <a:gd name="T36" fmla="*/ 250 w 488"/>
                <a:gd name="T37" fmla="*/ 262 h 306"/>
                <a:gd name="T38" fmla="*/ 264 w 488"/>
                <a:gd name="T39" fmla="*/ 254 h 306"/>
                <a:gd name="T40" fmla="*/ 296 w 488"/>
                <a:gd name="T41" fmla="*/ 238 h 306"/>
                <a:gd name="T42" fmla="*/ 300 w 488"/>
                <a:gd name="T43" fmla="*/ 252 h 306"/>
                <a:gd name="T44" fmla="*/ 308 w 488"/>
                <a:gd name="T45" fmla="*/ 256 h 306"/>
                <a:gd name="T46" fmla="*/ 330 w 488"/>
                <a:gd name="T47" fmla="*/ 246 h 306"/>
                <a:gd name="T48" fmla="*/ 342 w 488"/>
                <a:gd name="T49" fmla="*/ 260 h 306"/>
                <a:gd name="T50" fmla="*/ 346 w 488"/>
                <a:gd name="T51" fmla="*/ 290 h 306"/>
                <a:gd name="T52" fmla="*/ 372 w 488"/>
                <a:gd name="T53" fmla="*/ 268 h 306"/>
                <a:gd name="T54" fmla="*/ 408 w 488"/>
                <a:gd name="T55" fmla="*/ 260 h 306"/>
                <a:gd name="T56" fmla="*/ 432 w 488"/>
                <a:gd name="T57" fmla="*/ 242 h 306"/>
                <a:gd name="T58" fmla="*/ 488 w 488"/>
                <a:gd name="T59" fmla="*/ 228 h 306"/>
                <a:gd name="T60" fmla="*/ 488 w 488"/>
                <a:gd name="T61" fmla="*/ 216 h 306"/>
                <a:gd name="T62" fmla="*/ 458 w 488"/>
                <a:gd name="T63" fmla="*/ 150 h 306"/>
                <a:gd name="T64" fmla="*/ 446 w 488"/>
                <a:gd name="T65" fmla="*/ 126 h 306"/>
                <a:gd name="T66" fmla="*/ 430 w 488"/>
                <a:gd name="T67" fmla="*/ 110 h 306"/>
                <a:gd name="T68" fmla="*/ 416 w 488"/>
                <a:gd name="T69" fmla="*/ 100 h 306"/>
                <a:gd name="T70" fmla="*/ 394 w 488"/>
                <a:gd name="T71" fmla="*/ 114 h 306"/>
                <a:gd name="T72" fmla="*/ 372 w 488"/>
                <a:gd name="T73" fmla="*/ 94 h 306"/>
                <a:gd name="T74" fmla="*/ 352 w 488"/>
                <a:gd name="T75" fmla="*/ 90 h 306"/>
                <a:gd name="T76" fmla="*/ 324 w 488"/>
                <a:gd name="T77" fmla="*/ 94 h 306"/>
                <a:gd name="T78" fmla="*/ 320 w 488"/>
                <a:gd name="T79" fmla="*/ 70 h 306"/>
                <a:gd name="T80" fmla="*/ 216 w 488"/>
                <a:gd name="T81" fmla="*/ 50 h 306"/>
                <a:gd name="T82" fmla="*/ 178 w 488"/>
                <a:gd name="T83" fmla="*/ 34 h 306"/>
                <a:gd name="T84" fmla="*/ 144 w 488"/>
                <a:gd name="T85" fmla="*/ 0 h 306"/>
                <a:gd name="T86" fmla="*/ 74 w 488"/>
                <a:gd name="T87" fmla="*/ 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7" name="Freeform 24"/>
            <p:cNvSpPr>
              <a:spLocks/>
            </p:cNvSpPr>
            <p:nvPr/>
          </p:nvSpPr>
          <p:spPr bwMode="auto">
            <a:xfrm>
              <a:off x="3798919" y="3827562"/>
              <a:ext cx="909449" cy="719682"/>
            </a:xfrm>
            <a:custGeom>
              <a:avLst/>
              <a:gdLst>
                <a:gd name="T0" fmla="*/ 484 w 508"/>
                <a:gd name="T1" fmla="*/ 134 h 402"/>
                <a:gd name="T2" fmla="*/ 490 w 508"/>
                <a:gd name="T3" fmla="*/ 126 h 402"/>
                <a:gd name="T4" fmla="*/ 508 w 508"/>
                <a:gd name="T5" fmla="*/ 116 h 402"/>
                <a:gd name="T6" fmla="*/ 472 w 508"/>
                <a:gd name="T7" fmla="*/ 88 h 402"/>
                <a:gd name="T8" fmla="*/ 424 w 508"/>
                <a:gd name="T9" fmla="*/ 42 h 402"/>
                <a:gd name="T10" fmla="*/ 404 w 508"/>
                <a:gd name="T11" fmla="*/ 54 h 402"/>
                <a:gd name="T12" fmla="*/ 400 w 508"/>
                <a:gd name="T13" fmla="*/ 58 h 402"/>
                <a:gd name="T14" fmla="*/ 372 w 508"/>
                <a:gd name="T15" fmla="*/ 50 h 402"/>
                <a:gd name="T16" fmla="*/ 332 w 508"/>
                <a:gd name="T17" fmla="*/ 64 h 402"/>
                <a:gd name="T18" fmla="*/ 310 w 508"/>
                <a:gd name="T19" fmla="*/ 70 h 402"/>
                <a:gd name="T20" fmla="*/ 298 w 508"/>
                <a:gd name="T21" fmla="*/ 76 h 402"/>
                <a:gd name="T22" fmla="*/ 286 w 508"/>
                <a:gd name="T23" fmla="*/ 58 h 402"/>
                <a:gd name="T24" fmla="*/ 314 w 508"/>
                <a:gd name="T25" fmla="*/ 22 h 402"/>
                <a:gd name="T26" fmla="*/ 312 w 508"/>
                <a:gd name="T27" fmla="*/ 12 h 402"/>
                <a:gd name="T28" fmla="*/ 288 w 508"/>
                <a:gd name="T29" fmla="*/ 26 h 402"/>
                <a:gd name="T30" fmla="*/ 278 w 508"/>
                <a:gd name="T31" fmla="*/ 20 h 402"/>
                <a:gd name="T32" fmla="*/ 254 w 508"/>
                <a:gd name="T33" fmla="*/ 16 h 402"/>
                <a:gd name="T34" fmla="*/ 236 w 508"/>
                <a:gd name="T35" fmla="*/ 8 h 402"/>
                <a:gd name="T36" fmla="*/ 208 w 508"/>
                <a:gd name="T37" fmla="*/ 2 h 402"/>
                <a:gd name="T38" fmla="*/ 204 w 508"/>
                <a:gd name="T39" fmla="*/ 24 h 402"/>
                <a:gd name="T40" fmla="*/ 210 w 508"/>
                <a:gd name="T41" fmla="*/ 48 h 402"/>
                <a:gd name="T42" fmla="*/ 200 w 508"/>
                <a:gd name="T43" fmla="*/ 54 h 402"/>
                <a:gd name="T44" fmla="*/ 182 w 508"/>
                <a:gd name="T45" fmla="*/ 46 h 402"/>
                <a:gd name="T46" fmla="*/ 156 w 508"/>
                <a:gd name="T47" fmla="*/ 34 h 402"/>
                <a:gd name="T48" fmla="*/ 144 w 508"/>
                <a:gd name="T49" fmla="*/ 80 h 402"/>
                <a:gd name="T50" fmla="*/ 140 w 508"/>
                <a:gd name="T51" fmla="*/ 108 h 402"/>
                <a:gd name="T52" fmla="*/ 124 w 508"/>
                <a:gd name="T53" fmla="*/ 134 h 402"/>
                <a:gd name="T54" fmla="*/ 60 w 508"/>
                <a:gd name="T55" fmla="*/ 230 h 402"/>
                <a:gd name="T56" fmla="*/ 60 w 508"/>
                <a:gd name="T57" fmla="*/ 266 h 402"/>
                <a:gd name="T58" fmla="*/ 16 w 508"/>
                <a:gd name="T59" fmla="*/ 284 h 402"/>
                <a:gd name="T60" fmla="*/ 0 w 508"/>
                <a:gd name="T61" fmla="*/ 356 h 402"/>
                <a:gd name="T62" fmla="*/ 6 w 508"/>
                <a:gd name="T63" fmla="*/ 380 h 402"/>
                <a:gd name="T64" fmla="*/ 42 w 508"/>
                <a:gd name="T65" fmla="*/ 400 h 402"/>
                <a:gd name="T66" fmla="*/ 52 w 508"/>
                <a:gd name="T67" fmla="*/ 388 h 402"/>
                <a:gd name="T68" fmla="*/ 24 w 508"/>
                <a:gd name="T69" fmla="*/ 364 h 402"/>
                <a:gd name="T70" fmla="*/ 36 w 508"/>
                <a:gd name="T71" fmla="*/ 346 h 402"/>
                <a:gd name="T72" fmla="*/ 64 w 508"/>
                <a:gd name="T73" fmla="*/ 324 h 402"/>
                <a:gd name="T74" fmla="*/ 128 w 508"/>
                <a:gd name="T75" fmla="*/ 282 h 402"/>
                <a:gd name="T76" fmla="*/ 146 w 508"/>
                <a:gd name="T77" fmla="*/ 296 h 402"/>
                <a:gd name="T78" fmla="*/ 168 w 508"/>
                <a:gd name="T79" fmla="*/ 282 h 402"/>
                <a:gd name="T80" fmla="*/ 194 w 508"/>
                <a:gd name="T81" fmla="*/ 272 h 402"/>
                <a:gd name="T82" fmla="*/ 218 w 508"/>
                <a:gd name="T83" fmla="*/ 238 h 402"/>
                <a:gd name="T84" fmla="*/ 250 w 508"/>
                <a:gd name="T85" fmla="*/ 252 h 402"/>
                <a:gd name="T86" fmla="*/ 248 w 508"/>
                <a:gd name="T87" fmla="*/ 186 h 402"/>
                <a:gd name="T88" fmla="*/ 264 w 508"/>
                <a:gd name="T89" fmla="*/ 190 h 402"/>
                <a:gd name="T90" fmla="*/ 318 w 508"/>
                <a:gd name="T91" fmla="*/ 224 h 402"/>
                <a:gd name="T92" fmla="*/ 312 w 508"/>
                <a:gd name="T93" fmla="*/ 206 h 402"/>
                <a:gd name="T94" fmla="*/ 340 w 508"/>
                <a:gd name="T95" fmla="*/ 206 h 402"/>
                <a:gd name="T96" fmla="*/ 350 w 508"/>
                <a:gd name="T97" fmla="*/ 190 h 402"/>
                <a:gd name="T98" fmla="*/ 376 w 508"/>
                <a:gd name="T99" fmla="*/ 194 h 402"/>
                <a:gd name="T100" fmla="*/ 388 w 508"/>
                <a:gd name="T101" fmla="*/ 206 h 402"/>
                <a:gd name="T102" fmla="*/ 400 w 508"/>
                <a:gd name="T103" fmla="*/ 182 h 402"/>
                <a:gd name="T104" fmla="*/ 414 w 508"/>
                <a:gd name="T105" fmla="*/ 186 h 402"/>
                <a:gd name="T106" fmla="*/ 432 w 508"/>
                <a:gd name="T107" fmla="*/ 180 h 402"/>
                <a:gd name="T108" fmla="*/ 464 w 508"/>
                <a:gd name="T109" fmla="*/ 146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8" name="Freeform 25"/>
            <p:cNvSpPr>
              <a:spLocks/>
            </p:cNvSpPr>
            <p:nvPr/>
          </p:nvSpPr>
          <p:spPr bwMode="auto">
            <a:xfrm>
              <a:off x="4228580" y="3204554"/>
              <a:ext cx="544237" cy="741165"/>
            </a:xfrm>
            <a:custGeom>
              <a:avLst/>
              <a:gdLst>
                <a:gd name="T0" fmla="*/ 220 w 304"/>
                <a:gd name="T1" fmla="*/ 0 h 414"/>
                <a:gd name="T2" fmla="*/ 200 w 304"/>
                <a:gd name="T3" fmla="*/ 24 h 414"/>
                <a:gd name="T4" fmla="*/ 180 w 304"/>
                <a:gd name="T5" fmla="*/ 34 h 414"/>
                <a:gd name="T6" fmla="*/ 174 w 304"/>
                <a:gd name="T7" fmla="*/ 22 h 414"/>
                <a:gd name="T8" fmla="*/ 152 w 304"/>
                <a:gd name="T9" fmla="*/ 24 h 414"/>
                <a:gd name="T10" fmla="*/ 108 w 304"/>
                <a:gd name="T11" fmla="*/ 36 h 414"/>
                <a:gd name="T12" fmla="*/ 68 w 304"/>
                <a:gd name="T13" fmla="*/ 54 h 414"/>
                <a:gd name="T14" fmla="*/ 34 w 304"/>
                <a:gd name="T15" fmla="*/ 56 h 414"/>
                <a:gd name="T16" fmla="*/ 16 w 304"/>
                <a:gd name="T17" fmla="*/ 84 h 414"/>
                <a:gd name="T18" fmla="*/ 22 w 304"/>
                <a:gd name="T19" fmla="*/ 92 h 414"/>
                <a:gd name="T20" fmla="*/ 34 w 304"/>
                <a:gd name="T21" fmla="*/ 144 h 414"/>
                <a:gd name="T22" fmla="*/ 0 w 304"/>
                <a:gd name="T23" fmla="*/ 200 h 414"/>
                <a:gd name="T24" fmla="*/ 16 w 304"/>
                <a:gd name="T25" fmla="*/ 198 h 414"/>
                <a:gd name="T26" fmla="*/ 16 w 304"/>
                <a:gd name="T27" fmla="*/ 226 h 414"/>
                <a:gd name="T28" fmla="*/ 24 w 304"/>
                <a:gd name="T29" fmla="*/ 262 h 414"/>
                <a:gd name="T30" fmla="*/ 40 w 304"/>
                <a:gd name="T31" fmla="*/ 286 h 414"/>
                <a:gd name="T32" fmla="*/ 44 w 304"/>
                <a:gd name="T33" fmla="*/ 310 h 414"/>
                <a:gd name="T34" fmla="*/ 34 w 304"/>
                <a:gd name="T35" fmla="*/ 344 h 414"/>
                <a:gd name="T36" fmla="*/ 52 w 304"/>
                <a:gd name="T37" fmla="*/ 362 h 414"/>
                <a:gd name="T38" fmla="*/ 72 w 304"/>
                <a:gd name="T39" fmla="*/ 352 h 414"/>
                <a:gd name="T40" fmla="*/ 86 w 304"/>
                <a:gd name="T41" fmla="*/ 362 h 414"/>
                <a:gd name="T42" fmla="*/ 66 w 304"/>
                <a:gd name="T43" fmla="*/ 392 h 414"/>
                <a:gd name="T44" fmla="*/ 72 w 304"/>
                <a:gd name="T45" fmla="*/ 408 h 414"/>
                <a:gd name="T46" fmla="*/ 94 w 304"/>
                <a:gd name="T47" fmla="*/ 402 h 414"/>
                <a:gd name="T48" fmla="*/ 134 w 304"/>
                <a:gd name="T49" fmla="*/ 390 h 414"/>
                <a:gd name="T50" fmla="*/ 154 w 304"/>
                <a:gd name="T51" fmla="*/ 400 h 414"/>
                <a:gd name="T52" fmla="*/ 152 w 304"/>
                <a:gd name="T53" fmla="*/ 384 h 414"/>
                <a:gd name="T54" fmla="*/ 150 w 304"/>
                <a:gd name="T55" fmla="*/ 362 h 414"/>
                <a:gd name="T56" fmla="*/ 166 w 304"/>
                <a:gd name="T57" fmla="*/ 346 h 414"/>
                <a:gd name="T58" fmla="*/ 166 w 304"/>
                <a:gd name="T59" fmla="*/ 328 h 414"/>
                <a:gd name="T60" fmla="*/ 164 w 304"/>
                <a:gd name="T61" fmla="*/ 316 h 414"/>
                <a:gd name="T62" fmla="*/ 178 w 304"/>
                <a:gd name="T63" fmla="*/ 298 h 414"/>
                <a:gd name="T64" fmla="*/ 186 w 304"/>
                <a:gd name="T65" fmla="*/ 278 h 414"/>
                <a:gd name="T66" fmla="*/ 194 w 304"/>
                <a:gd name="T67" fmla="*/ 266 h 414"/>
                <a:gd name="T68" fmla="*/ 194 w 304"/>
                <a:gd name="T69" fmla="*/ 242 h 414"/>
                <a:gd name="T70" fmla="*/ 194 w 304"/>
                <a:gd name="T71" fmla="*/ 228 h 414"/>
                <a:gd name="T72" fmla="*/ 224 w 304"/>
                <a:gd name="T73" fmla="*/ 200 h 414"/>
                <a:gd name="T74" fmla="*/ 220 w 304"/>
                <a:gd name="T75" fmla="*/ 186 h 414"/>
                <a:gd name="T76" fmla="*/ 224 w 304"/>
                <a:gd name="T77" fmla="*/ 156 h 414"/>
                <a:gd name="T78" fmla="*/ 250 w 304"/>
                <a:gd name="T79" fmla="*/ 136 h 414"/>
                <a:gd name="T80" fmla="*/ 272 w 304"/>
                <a:gd name="T81" fmla="*/ 140 h 414"/>
                <a:gd name="T82" fmla="*/ 296 w 304"/>
                <a:gd name="T83" fmla="*/ 108 h 414"/>
                <a:gd name="T84" fmla="*/ 300 w 304"/>
                <a:gd name="T85" fmla="*/ 102 h 414"/>
                <a:gd name="T86" fmla="*/ 296 w 304"/>
                <a:gd name="T87" fmla="*/ 84 h 414"/>
                <a:gd name="T88" fmla="*/ 274 w 304"/>
                <a:gd name="T89" fmla="*/ 46 h 414"/>
                <a:gd name="T90" fmla="*/ 280 w 304"/>
                <a:gd name="T91" fmla="*/ 2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9" name="Freeform 26"/>
            <p:cNvSpPr>
              <a:spLocks/>
            </p:cNvSpPr>
            <p:nvPr/>
          </p:nvSpPr>
          <p:spPr bwMode="auto">
            <a:xfrm>
              <a:off x="4511440" y="3401482"/>
              <a:ext cx="504852" cy="615847"/>
            </a:xfrm>
            <a:custGeom>
              <a:avLst/>
              <a:gdLst>
                <a:gd name="T0" fmla="*/ 132 w 282"/>
                <a:gd name="T1" fmla="*/ 24 h 344"/>
                <a:gd name="T2" fmla="*/ 118 w 282"/>
                <a:gd name="T3" fmla="*/ 40 h 344"/>
                <a:gd name="T4" fmla="*/ 84 w 282"/>
                <a:gd name="T5" fmla="*/ 38 h 344"/>
                <a:gd name="T6" fmla="*/ 70 w 282"/>
                <a:gd name="T7" fmla="*/ 60 h 344"/>
                <a:gd name="T8" fmla="*/ 74 w 282"/>
                <a:gd name="T9" fmla="*/ 92 h 344"/>
                <a:gd name="T10" fmla="*/ 42 w 282"/>
                <a:gd name="T11" fmla="*/ 124 h 344"/>
                <a:gd name="T12" fmla="*/ 54 w 282"/>
                <a:gd name="T13" fmla="*/ 140 h 344"/>
                <a:gd name="T14" fmla="*/ 56 w 282"/>
                <a:gd name="T15" fmla="*/ 148 h 344"/>
                <a:gd name="T16" fmla="*/ 38 w 282"/>
                <a:gd name="T17" fmla="*/ 174 h 344"/>
                <a:gd name="T18" fmla="*/ 30 w 282"/>
                <a:gd name="T19" fmla="*/ 190 h 344"/>
                <a:gd name="T20" fmla="*/ 14 w 282"/>
                <a:gd name="T21" fmla="*/ 208 h 344"/>
                <a:gd name="T22" fmla="*/ 14 w 282"/>
                <a:gd name="T23" fmla="*/ 226 h 344"/>
                <a:gd name="T24" fmla="*/ 14 w 282"/>
                <a:gd name="T25" fmla="*/ 242 h 344"/>
                <a:gd name="T26" fmla="*/ 0 w 282"/>
                <a:gd name="T27" fmla="*/ 252 h 344"/>
                <a:gd name="T28" fmla="*/ 28 w 282"/>
                <a:gd name="T29" fmla="*/ 272 h 344"/>
                <a:gd name="T30" fmla="*/ 52 w 282"/>
                <a:gd name="T31" fmla="*/ 274 h 344"/>
                <a:gd name="T32" fmla="*/ 82 w 282"/>
                <a:gd name="T33" fmla="*/ 322 h 344"/>
                <a:gd name="T34" fmla="*/ 112 w 282"/>
                <a:gd name="T35" fmla="*/ 320 h 344"/>
                <a:gd name="T36" fmla="*/ 150 w 282"/>
                <a:gd name="T37" fmla="*/ 306 h 344"/>
                <a:gd name="T38" fmla="*/ 156 w 282"/>
                <a:gd name="T39" fmla="*/ 290 h 344"/>
                <a:gd name="T40" fmla="*/ 170 w 282"/>
                <a:gd name="T41" fmla="*/ 278 h 344"/>
                <a:gd name="T42" fmla="*/ 194 w 282"/>
                <a:gd name="T43" fmla="*/ 276 h 344"/>
                <a:gd name="T44" fmla="*/ 208 w 282"/>
                <a:gd name="T45" fmla="*/ 256 h 344"/>
                <a:gd name="T46" fmla="*/ 222 w 282"/>
                <a:gd name="T47" fmla="*/ 226 h 344"/>
                <a:gd name="T48" fmla="*/ 218 w 282"/>
                <a:gd name="T49" fmla="*/ 208 h 344"/>
                <a:gd name="T50" fmla="*/ 236 w 282"/>
                <a:gd name="T51" fmla="*/ 194 h 344"/>
                <a:gd name="T52" fmla="*/ 238 w 282"/>
                <a:gd name="T53" fmla="*/ 182 h 344"/>
                <a:gd name="T54" fmla="*/ 244 w 282"/>
                <a:gd name="T55" fmla="*/ 172 h 344"/>
                <a:gd name="T56" fmla="*/ 238 w 282"/>
                <a:gd name="T57" fmla="*/ 154 h 344"/>
                <a:gd name="T58" fmla="*/ 240 w 282"/>
                <a:gd name="T59" fmla="*/ 120 h 344"/>
                <a:gd name="T60" fmla="*/ 236 w 282"/>
                <a:gd name="T61" fmla="*/ 108 h 344"/>
                <a:gd name="T62" fmla="*/ 266 w 282"/>
                <a:gd name="T63" fmla="*/ 98 h 344"/>
                <a:gd name="T64" fmla="*/ 282 w 282"/>
                <a:gd name="T65" fmla="*/ 74 h 344"/>
                <a:gd name="T66" fmla="*/ 270 w 282"/>
                <a:gd name="T67" fmla="*/ 64 h 344"/>
                <a:gd name="T68" fmla="*/ 268 w 282"/>
                <a:gd name="T69" fmla="*/ 58 h 344"/>
                <a:gd name="T70" fmla="*/ 256 w 282"/>
                <a:gd name="T71" fmla="*/ 64 h 344"/>
                <a:gd name="T72" fmla="*/ 234 w 282"/>
                <a:gd name="T73" fmla="*/ 54 h 344"/>
                <a:gd name="T74" fmla="*/ 222 w 282"/>
                <a:gd name="T75" fmla="*/ 50 h 344"/>
                <a:gd name="T76" fmla="*/ 200 w 282"/>
                <a:gd name="T77" fmla="*/ 62 h 344"/>
                <a:gd name="T78" fmla="*/ 182 w 282"/>
                <a:gd name="T79" fmla="*/ 58 h 344"/>
                <a:gd name="T80" fmla="*/ 170 w 282"/>
                <a:gd name="T81" fmla="*/ 30 h 344"/>
                <a:gd name="T82" fmla="*/ 160 w 282"/>
                <a:gd name="T83" fmla="*/ 2 h 344"/>
                <a:gd name="T84" fmla="*/ 148 w 282"/>
                <a:gd name="T85" fmla="*/ 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0" name="Freeform 27"/>
            <p:cNvSpPr>
              <a:spLocks/>
            </p:cNvSpPr>
            <p:nvPr/>
          </p:nvSpPr>
          <p:spPr bwMode="auto">
            <a:xfrm>
              <a:off x="4737012" y="3011207"/>
              <a:ext cx="433241" cy="501271"/>
            </a:xfrm>
            <a:custGeom>
              <a:avLst/>
              <a:gdLst>
                <a:gd name="T0" fmla="*/ 148 w 242"/>
                <a:gd name="T1" fmla="*/ 4 h 280"/>
                <a:gd name="T2" fmla="*/ 126 w 242"/>
                <a:gd name="T3" fmla="*/ 12 h 280"/>
                <a:gd name="T4" fmla="*/ 102 w 242"/>
                <a:gd name="T5" fmla="*/ 6 h 280"/>
                <a:gd name="T6" fmla="*/ 78 w 242"/>
                <a:gd name="T7" fmla="*/ 6 h 280"/>
                <a:gd name="T8" fmla="*/ 62 w 242"/>
                <a:gd name="T9" fmla="*/ 28 h 280"/>
                <a:gd name="T10" fmla="*/ 54 w 242"/>
                <a:gd name="T11" fmla="*/ 64 h 280"/>
                <a:gd name="T12" fmla="*/ 44 w 242"/>
                <a:gd name="T13" fmla="*/ 74 h 280"/>
                <a:gd name="T14" fmla="*/ 44 w 242"/>
                <a:gd name="T15" fmla="*/ 82 h 280"/>
                <a:gd name="T16" fmla="*/ 36 w 242"/>
                <a:gd name="T17" fmla="*/ 100 h 280"/>
                <a:gd name="T18" fmla="*/ 4 w 242"/>
                <a:gd name="T19" fmla="*/ 132 h 280"/>
                <a:gd name="T20" fmla="*/ 6 w 242"/>
                <a:gd name="T21" fmla="*/ 140 h 280"/>
                <a:gd name="T22" fmla="*/ 0 w 242"/>
                <a:gd name="T23" fmla="*/ 148 h 280"/>
                <a:gd name="T24" fmla="*/ 0 w 242"/>
                <a:gd name="T25" fmla="*/ 156 h 280"/>
                <a:gd name="T26" fmla="*/ 30 w 242"/>
                <a:gd name="T27" fmla="*/ 202 h 280"/>
                <a:gd name="T28" fmla="*/ 30 w 242"/>
                <a:gd name="T29" fmla="*/ 206 h 280"/>
                <a:gd name="T30" fmla="*/ 28 w 242"/>
                <a:gd name="T31" fmla="*/ 210 h 280"/>
                <a:gd name="T32" fmla="*/ 40 w 242"/>
                <a:gd name="T33" fmla="*/ 214 h 280"/>
                <a:gd name="T34" fmla="*/ 48 w 242"/>
                <a:gd name="T35" fmla="*/ 224 h 280"/>
                <a:gd name="T36" fmla="*/ 52 w 242"/>
                <a:gd name="T37" fmla="*/ 246 h 280"/>
                <a:gd name="T38" fmla="*/ 58 w 242"/>
                <a:gd name="T39" fmla="*/ 266 h 280"/>
                <a:gd name="T40" fmla="*/ 68 w 242"/>
                <a:gd name="T41" fmla="*/ 272 h 280"/>
                <a:gd name="T42" fmla="*/ 80 w 242"/>
                <a:gd name="T43" fmla="*/ 270 h 280"/>
                <a:gd name="T44" fmla="*/ 90 w 242"/>
                <a:gd name="T45" fmla="*/ 264 h 280"/>
                <a:gd name="T46" fmla="*/ 90 w 242"/>
                <a:gd name="T47" fmla="*/ 258 h 280"/>
                <a:gd name="T48" fmla="*/ 104 w 242"/>
                <a:gd name="T49" fmla="*/ 250 h 280"/>
                <a:gd name="T50" fmla="*/ 122 w 242"/>
                <a:gd name="T51" fmla="*/ 270 h 280"/>
                <a:gd name="T52" fmla="*/ 134 w 242"/>
                <a:gd name="T53" fmla="*/ 272 h 280"/>
                <a:gd name="T54" fmla="*/ 146 w 242"/>
                <a:gd name="T55" fmla="*/ 268 h 280"/>
                <a:gd name="T56" fmla="*/ 152 w 242"/>
                <a:gd name="T57" fmla="*/ 270 h 280"/>
                <a:gd name="T58" fmla="*/ 170 w 242"/>
                <a:gd name="T59" fmla="*/ 274 h 280"/>
                <a:gd name="T60" fmla="*/ 170 w 242"/>
                <a:gd name="T61" fmla="*/ 246 h 280"/>
                <a:gd name="T62" fmla="*/ 180 w 242"/>
                <a:gd name="T63" fmla="*/ 232 h 280"/>
                <a:gd name="T64" fmla="*/ 172 w 242"/>
                <a:gd name="T65" fmla="*/ 224 h 280"/>
                <a:gd name="T66" fmla="*/ 176 w 242"/>
                <a:gd name="T67" fmla="*/ 220 h 280"/>
                <a:gd name="T68" fmla="*/ 198 w 242"/>
                <a:gd name="T69" fmla="*/ 186 h 280"/>
                <a:gd name="T70" fmla="*/ 204 w 242"/>
                <a:gd name="T71" fmla="*/ 188 h 280"/>
                <a:gd name="T72" fmla="*/ 204 w 242"/>
                <a:gd name="T73" fmla="*/ 204 h 280"/>
                <a:gd name="T74" fmla="*/ 226 w 242"/>
                <a:gd name="T75" fmla="*/ 172 h 280"/>
                <a:gd name="T76" fmla="*/ 214 w 242"/>
                <a:gd name="T77" fmla="*/ 174 h 280"/>
                <a:gd name="T78" fmla="*/ 216 w 242"/>
                <a:gd name="T79" fmla="*/ 136 h 280"/>
                <a:gd name="T80" fmla="*/ 214 w 242"/>
                <a:gd name="T81" fmla="*/ 134 h 280"/>
                <a:gd name="T82" fmla="*/ 208 w 242"/>
                <a:gd name="T83" fmla="*/ 122 h 280"/>
                <a:gd name="T84" fmla="*/ 230 w 242"/>
                <a:gd name="T85" fmla="*/ 116 h 280"/>
                <a:gd name="T86" fmla="*/ 240 w 242"/>
                <a:gd name="T87" fmla="*/ 106 h 280"/>
                <a:gd name="T88" fmla="*/ 216 w 242"/>
                <a:gd name="T89" fmla="*/ 86 h 280"/>
                <a:gd name="T90" fmla="*/ 232 w 242"/>
                <a:gd name="T91" fmla="*/ 66 h 280"/>
                <a:gd name="T92" fmla="*/ 220 w 242"/>
                <a:gd name="T93" fmla="*/ 68 h 280"/>
                <a:gd name="T94" fmla="*/ 220 w 242"/>
                <a:gd name="T95" fmla="*/ 64 h 280"/>
                <a:gd name="T96" fmla="*/ 214 w 242"/>
                <a:gd name="T97" fmla="*/ 54 h 280"/>
                <a:gd name="T98" fmla="*/ 204 w 242"/>
                <a:gd name="T99" fmla="*/ 48 h 280"/>
                <a:gd name="T100" fmla="*/ 160 w 242"/>
                <a:gd name="T101" fmla="*/ 64 h 280"/>
                <a:gd name="T102" fmla="*/ 104 w 242"/>
                <a:gd name="T103" fmla="*/ 48 h 280"/>
                <a:gd name="T104" fmla="*/ 158 w 242"/>
                <a:gd name="T105" fmla="*/ 34 h 280"/>
                <a:gd name="T106" fmla="*/ 178 w 242"/>
                <a:gd name="T107" fmla="*/ 12 h 280"/>
                <a:gd name="T108" fmla="*/ 148 w 242"/>
                <a:gd name="T109" fmla="*/ 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1" name="Freeform 28"/>
            <p:cNvSpPr>
              <a:spLocks/>
            </p:cNvSpPr>
            <p:nvPr/>
          </p:nvSpPr>
          <p:spPr bwMode="auto">
            <a:xfrm>
              <a:off x="4314512" y="2577965"/>
              <a:ext cx="547818" cy="669555"/>
            </a:xfrm>
            <a:custGeom>
              <a:avLst/>
              <a:gdLst>
                <a:gd name="T0" fmla="*/ 186 w 306"/>
                <a:gd name="T1" fmla="*/ 86 h 374"/>
                <a:gd name="T2" fmla="*/ 170 w 306"/>
                <a:gd name="T3" fmla="*/ 56 h 374"/>
                <a:gd name="T4" fmla="*/ 110 w 306"/>
                <a:gd name="T5" fmla="*/ 34 h 374"/>
                <a:gd name="T6" fmla="*/ 80 w 306"/>
                <a:gd name="T7" fmla="*/ 0 h 374"/>
                <a:gd name="T8" fmla="*/ 82 w 306"/>
                <a:gd name="T9" fmla="*/ 14 h 374"/>
                <a:gd name="T10" fmla="*/ 98 w 306"/>
                <a:gd name="T11" fmla="*/ 38 h 374"/>
                <a:gd name="T12" fmla="*/ 74 w 306"/>
                <a:gd name="T13" fmla="*/ 72 h 374"/>
                <a:gd name="T14" fmla="*/ 52 w 306"/>
                <a:gd name="T15" fmla="*/ 50 h 374"/>
                <a:gd name="T16" fmla="*/ 46 w 306"/>
                <a:gd name="T17" fmla="*/ 70 h 374"/>
                <a:gd name="T18" fmla="*/ 44 w 306"/>
                <a:gd name="T19" fmla="*/ 82 h 374"/>
                <a:gd name="T20" fmla="*/ 22 w 306"/>
                <a:gd name="T21" fmla="*/ 94 h 374"/>
                <a:gd name="T22" fmla="*/ 20 w 306"/>
                <a:gd name="T23" fmla="*/ 124 h 374"/>
                <a:gd name="T24" fmla="*/ 0 w 306"/>
                <a:gd name="T25" fmla="*/ 122 h 374"/>
                <a:gd name="T26" fmla="*/ 18 w 306"/>
                <a:gd name="T27" fmla="*/ 144 h 374"/>
                <a:gd name="T28" fmla="*/ 36 w 306"/>
                <a:gd name="T29" fmla="*/ 162 h 374"/>
                <a:gd name="T30" fmla="*/ 54 w 306"/>
                <a:gd name="T31" fmla="*/ 164 h 374"/>
                <a:gd name="T32" fmla="*/ 68 w 306"/>
                <a:gd name="T33" fmla="*/ 200 h 374"/>
                <a:gd name="T34" fmla="*/ 68 w 306"/>
                <a:gd name="T35" fmla="*/ 214 h 374"/>
                <a:gd name="T36" fmla="*/ 54 w 306"/>
                <a:gd name="T37" fmla="*/ 220 h 374"/>
                <a:gd name="T38" fmla="*/ 44 w 306"/>
                <a:gd name="T39" fmla="*/ 244 h 374"/>
                <a:gd name="T40" fmla="*/ 76 w 306"/>
                <a:gd name="T41" fmla="*/ 258 h 374"/>
                <a:gd name="T42" fmla="*/ 102 w 306"/>
                <a:gd name="T43" fmla="*/ 352 h 374"/>
                <a:gd name="T44" fmla="*/ 100 w 306"/>
                <a:gd name="T45" fmla="*/ 364 h 374"/>
                <a:gd name="T46" fmla="*/ 138 w 306"/>
                <a:gd name="T47" fmla="*/ 362 h 374"/>
                <a:gd name="T48" fmla="*/ 146 w 306"/>
                <a:gd name="T49" fmla="*/ 366 h 374"/>
                <a:gd name="T50" fmla="*/ 158 w 306"/>
                <a:gd name="T51" fmla="*/ 350 h 374"/>
                <a:gd name="T52" fmla="*/ 196 w 306"/>
                <a:gd name="T53" fmla="*/ 358 h 374"/>
                <a:gd name="T54" fmla="*/ 260 w 306"/>
                <a:gd name="T55" fmla="*/ 342 h 374"/>
                <a:gd name="T56" fmla="*/ 272 w 306"/>
                <a:gd name="T57" fmla="*/ 320 h 374"/>
                <a:gd name="T58" fmla="*/ 254 w 306"/>
                <a:gd name="T59" fmla="*/ 286 h 374"/>
                <a:gd name="T60" fmla="*/ 288 w 306"/>
                <a:gd name="T61" fmla="*/ 270 h 374"/>
                <a:gd name="T62" fmla="*/ 298 w 306"/>
                <a:gd name="T63" fmla="*/ 234 h 374"/>
                <a:gd name="T64" fmla="*/ 282 w 306"/>
                <a:gd name="T65" fmla="*/ 222 h 374"/>
                <a:gd name="T66" fmla="*/ 270 w 306"/>
                <a:gd name="T67" fmla="*/ 230 h 374"/>
                <a:gd name="T68" fmla="*/ 244 w 306"/>
                <a:gd name="T69" fmla="*/ 210 h 374"/>
                <a:gd name="T70" fmla="*/ 218 w 306"/>
                <a:gd name="T71" fmla="*/ 192 h 374"/>
                <a:gd name="T72" fmla="*/ 214 w 306"/>
                <a:gd name="T73" fmla="*/ 184 h 374"/>
                <a:gd name="T74" fmla="*/ 230 w 306"/>
                <a:gd name="T75" fmla="*/ 152 h 374"/>
                <a:gd name="T76" fmla="*/ 234 w 306"/>
                <a:gd name="T77" fmla="*/ 128 h 374"/>
                <a:gd name="T78" fmla="*/ 260 w 306"/>
                <a:gd name="T79" fmla="*/ 122 h 374"/>
                <a:gd name="T80" fmla="*/ 242 w 306"/>
                <a:gd name="T81" fmla="*/ 116 h 374"/>
                <a:gd name="T82" fmla="*/ 214 w 306"/>
                <a:gd name="T83" fmla="*/ 120 h 374"/>
                <a:gd name="T84" fmla="*/ 194 w 306"/>
                <a:gd name="T85" fmla="*/ 10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2" name="Freeform 29"/>
            <p:cNvSpPr>
              <a:spLocks/>
            </p:cNvSpPr>
            <p:nvPr/>
          </p:nvSpPr>
          <p:spPr bwMode="auto">
            <a:xfrm>
              <a:off x="4421927" y="1804576"/>
              <a:ext cx="143220" cy="207669"/>
            </a:xfrm>
            <a:custGeom>
              <a:avLst/>
              <a:gdLst>
                <a:gd name="T0" fmla="*/ 46 w 80"/>
                <a:gd name="T1" fmla="*/ 2 h 116"/>
                <a:gd name="T2" fmla="*/ 44 w 80"/>
                <a:gd name="T3" fmla="*/ 0 h 116"/>
                <a:gd name="T4" fmla="*/ 40 w 80"/>
                <a:gd name="T5" fmla="*/ 2 h 116"/>
                <a:gd name="T6" fmla="*/ 38 w 80"/>
                <a:gd name="T7" fmla="*/ 4 h 116"/>
                <a:gd name="T8" fmla="*/ 32 w 80"/>
                <a:gd name="T9" fmla="*/ 14 h 116"/>
                <a:gd name="T10" fmla="*/ 28 w 80"/>
                <a:gd name="T11" fmla="*/ 12 h 116"/>
                <a:gd name="T12" fmla="*/ 28 w 80"/>
                <a:gd name="T13" fmla="*/ 14 h 116"/>
                <a:gd name="T14" fmla="*/ 22 w 80"/>
                <a:gd name="T15" fmla="*/ 20 h 116"/>
                <a:gd name="T16" fmla="*/ 18 w 80"/>
                <a:gd name="T17" fmla="*/ 22 h 116"/>
                <a:gd name="T18" fmla="*/ 10 w 80"/>
                <a:gd name="T19" fmla="*/ 26 h 116"/>
                <a:gd name="T20" fmla="*/ 8 w 80"/>
                <a:gd name="T21" fmla="*/ 32 h 116"/>
                <a:gd name="T22" fmla="*/ 8 w 80"/>
                <a:gd name="T23" fmla="*/ 44 h 116"/>
                <a:gd name="T24" fmla="*/ 6 w 80"/>
                <a:gd name="T25" fmla="*/ 48 h 116"/>
                <a:gd name="T26" fmla="*/ 4 w 80"/>
                <a:gd name="T27" fmla="*/ 50 h 116"/>
                <a:gd name="T28" fmla="*/ 0 w 80"/>
                <a:gd name="T29" fmla="*/ 60 h 116"/>
                <a:gd name="T30" fmla="*/ 0 w 80"/>
                <a:gd name="T31" fmla="*/ 66 h 116"/>
                <a:gd name="T32" fmla="*/ 0 w 80"/>
                <a:gd name="T33" fmla="*/ 78 h 116"/>
                <a:gd name="T34" fmla="*/ 4 w 80"/>
                <a:gd name="T35" fmla="*/ 102 h 116"/>
                <a:gd name="T36" fmla="*/ 8 w 80"/>
                <a:gd name="T37" fmla="*/ 106 h 116"/>
                <a:gd name="T38" fmla="*/ 18 w 80"/>
                <a:gd name="T39" fmla="*/ 112 h 116"/>
                <a:gd name="T40" fmla="*/ 36 w 80"/>
                <a:gd name="T41" fmla="*/ 116 h 116"/>
                <a:gd name="T42" fmla="*/ 44 w 80"/>
                <a:gd name="T43" fmla="*/ 114 h 116"/>
                <a:gd name="T44" fmla="*/ 54 w 80"/>
                <a:gd name="T45" fmla="*/ 110 h 116"/>
                <a:gd name="T46" fmla="*/ 50 w 80"/>
                <a:gd name="T47" fmla="*/ 100 h 116"/>
                <a:gd name="T48" fmla="*/ 50 w 80"/>
                <a:gd name="T49" fmla="*/ 98 h 116"/>
                <a:gd name="T50" fmla="*/ 52 w 80"/>
                <a:gd name="T51" fmla="*/ 90 h 116"/>
                <a:gd name="T52" fmla="*/ 60 w 80"/>
                <a:gd name="T53" fmla="*/ 74 h 116"/>
                <a:gd name="T54" fmla="*/ 76 w 80"/>
                <a:gd name="T55" fmla="*/ 74 h 116"/>
                <a:gd name="T56" fmla="*/ 80 w 80"/>
                <a:gd name="T57" fmla="*/ 74 h 116"/>
                <a:gd name="T58" fmla="*/ 74 w 80"/>
                <a:gd name="T59" fmla="*/ 64 h 116"/>
                <a:gd name="T60" fmla="*/ 64 w 80"/>
                <a:gd name="T61" fmla="*/ 48 h 116"/>
                <a:gd name="T62" fmla="*/ 58 w 80"/>
                <a:gd name="T63" fmla="*/ 40 h 116"/>
                <a:gd name="T64" fmla="*/ 54 w 80"/>
                <a:gd name="T65" fmla="*/ 30 h 116"/>
                <a:gd name="T66" fmla="*/ 52 w 80"/>
                <a:gd name="T67" fmla="*/ 18 h 116"/>
                <a:gd name="T68" fmla="*/ 48 w 80"/>
                <a:gd name="T69" fmla="*/ 8 h 116"/>
                <a:gd name="T70" fmla="*/ 46 w 80"/>
                <a:gd name="T7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3" name="Freeform 30"/>
            <p:cNvSpPr>
              <a:spLocks/>
            </p:cNvSpPr>
            <p:nvPr/>
          </p:nvSpPr>
          <p:spPr bwMode="auto">
            <a:xfrm>
              <a:off x="4278707" y="1711483"/>
              <a:ext cx="189767" cy="204089"/>
            </a:xfrm>
            <a:custGeom>
              <a:avLst/>
              <a:gdLst>
                <a:gd name="T0" fmla="*/ 52 w 106"/>
                <a:gd name="T1" fmla="*/ 24 h 114"/>
                <a:gd name="T2" fmla="*/ 52 w 106"/>
                <a:gd name="T3" fmla="*/ 26 h 114"/>
                <a:gd name="T4" fmla="*/ 48 w 106"/>
                <a:gd name="T5" fmla="*/ 26 h 114"/>
                <a:gd name="T6" fmla="*/ 38 w 106"/>
                <a:gd name="T7" fmla="*/ 24 h 114"/>
                <a:gd name="T8" fmla="*/ 38 w 106"/>
                <a:gd name="T9" fmla="*/ 28 h 114"/>
                <a:gd name="T10" fmla="*/ 38 w 106"/>
                <a:gd name="T11" fmla="*/ 30 h 114"/>
                <a:gd name="T12" fmla="*/ 36 w 106"/>
                <a:gd name="T13" fmla="*/ 30 h 114"/>
                <a:gd name="T14" fmla="*/ 18 w 106"/>
                <a:gd name="T15" fmla="*/ 38 h 114"/>
                <a:gd name="T16" fmla="*/ 18 w 106"/>
                <a:gd name="T17" fmla="*/ 40 h 114"/>
                <a:gd name="T18" fmla="*/ 16 w 106"/>
                <a:gd name="T19" fmla="*/ 44 h 114"/>
                <a:gd name="T20" fmla="*/ 18 w 106"/>
                <a:gd name="T21" fmla="*/ 48 h 114"/>
                <a:gd name="T22" fmla="*/ 24 w 106"/>
                <a:gd name="T23" fmla="*/ 56 h 114"/>
                <a:gd name="T24" fmla="*/ 24 w 106"/>
                <a:gd name="T25" fmla="*/ 58 h 114"/>
                <a:gd name="T26" fmla="*/ 24 w 106"/>
                <a:gd name="T27" fmla="*/ 60 h 114"/>
                <a:gd name="T28" fmla="*/ 14 w 106"/>
                <a:gd name="T29" fmla="*/ 72 h 114"/>
                <a:gd name="T30" fmla="*/ 4 w 106"/>
                <a:gd name="T31" fmla="*/ 82 h 114"/>
                <a:gd name="T32" fmla="*/ 0 w 106"/>
                <a:gd name="T33" fmla="*/ 86 h 114"/>
                <a:gd name="T34" fmla="*/ 0 w 106"/>
                <a:gd name="T35" fmla="*/ 90 h 114"/>
                <a:gd name="T36" fmla="*/ 4 w 106"/>
                <a:gd name="T37" fmla="*/ 96 h 114"/>
                <a:gd name="T38" fmla="*/ 14 w 106"/>
                <a:gd name="T39" fmla="*/ 100 h 114"/>
                <a:gd name="T40" fmla="*/ 20 w 106"/>
                <a:gd name="T41" fmla="*/ 100 h 114"/>
                <a:gd name="T42" fmla="*/ 32 w 106"/>
                <a:gd name="T43" fmla="*/ 102 h 114"/>
                <a:gd name="T44" fmla="*/ 36 w 106"/>
                <a:gd name="T45" fmla="*/ 102 h 114"/>
                <a:gd name="T46" fmla="*/ 40 w 106"/>
                <a:gd name="T47" fmla="*/ 106 h 114"/>
                <a:gd name="T48" fmla="*/ 48 w 106"/>
                <a:gd name="T49" fmla="*/ 110 h 114"/>
                <a:gd name="T50" fmla="*/ 56 w 106"/>
                <a:gd name="T51" fmla="*/ 114 h 114"/>
                <a:gd name="T52" fmla="*/ 62 w 106"/>
                <a:gd name="T53" fmla="*/ 114 h 114"/>
                <a:gd name="T54" fmla="*/ 66 w 106"/>
                <a:gd name="T55" fmla="*/ 112 h 114"/>
                <a:gd name="T56" fmla="*/ 72 w 106"/>
                <a:gd name="T57" fmla="*/ 106 h 114"/>
                <a:gd name="T58" fmla="*/ 78 w 106"/>
                <a:gd name="T59" fmla="*/ 98 h 114"/>
                <a:gd name="T60" fmla="*/ 84 w 106"/>
                <a:gd name="T61" fmla="*/ 84 h 114"/>
                <a:gd name="T62" fmla="*/ 80 w 106"/>
                <a:gd name="T63" fmla="*/ 66 h 114"/>
                <a:gd name="T64" fmla="*/ 86 w 106"/>
                <a:gd name="T65" fmla="*/ 68 h 114"/>
                <a:gd name="T66" fmla="*/ 96 w 106"/>
                <a:gd name="T67" fmla="*/ 68 h 114"/>
                <a:gd name="T68" fmla="*/ 100 w 106"/>
                <a:gd name="T69" fmla="*/ 66 h 114"/>
                <a:gd name="T70" fmla="*/ 102 w 106"/>
                <a:gd name="T71" fmla="*/ 62 h 114"/>
                <a:gd name="T72" fmla="*/ 94 w 106"/>
                <a:gd name="T73" fmla="*/ 38 h 114"/>
                <a:gd name="T74" fmla="*/ 96 w 106"/>
                <a:gd name="T75" fmla="*/ 30 h 114"/>
                <a:gd name="T76" fmla="*/ 102 w 106"/>
                <a:gd name="T77" fmla="*/ 26 h 114"/>
                <a:gd name="T78" fmla="*/ 106 w 106"/>
                <a:gd name="T79" fmla="*/ 22 h 114"/>
                <a:gd name="T80" fmla="*/ 104 w 106"/>
                <a:gd name="T81" fmla="*/ 18 h 114"/>
                <a:gd name="T82" fmla="*/ 86 w 106"/>
                <a:gd name="T83" fmla="*/ 18 h 114"/>
                <a:gd name="T84" fmla="*/ 68 w 106"/>
                <a:gd name="T85" fmla="*/ 6 h 114"/>
                <a:gd name="T86" fmla="*/ 62 w 106"/>
                <a:gd name="T87" fmla="*/ 2 h 114"/>
                <a:gd name="T88" fmla="*/ 58 w 106"/>
                <a:gd name="T89" fmla="*/ 0 h 114"/>
                <a:gd name="T90" fmla="*/ 48 w 106"/>
                <a:gd name="T91" fmla="*/ 2 h 114"/>
                <a:gd name="T92" fmla="*/ 44 w 106"/>
                <a:gd name="T93" fmla="*/ 2 h 114"/>
                <a:gd name="T94" fmla="*/ 44 w 106"/>
                <a:gd name="T95" fmla="*/ 8 h 114"/>
                <a:gd name="T96" fmla="*/ 50 w 106"/>
                <a:gd name="T97" fmla="*/ 10 h 114"/>
                <a:gd name="T98" fmla="*/ 54 w 106"/>
                <a:gd name="T99" fmla="*/ 16 h 114"/>
                <a:gd name="T100" fmla="*/ 54 w 106"/>
                <a:gd name="T101" fmla="*/ 20 h 114"/>
                <a:gd name="T102" fmla="*/ 52 w 106"/>
                <a:gd name="T103" fmla="*/ 2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4" name="Freeform 31"/>
            <p:cNvSpPr>
              <a:spLocks/>
            </p:cNvSpPr>
            <p:nvPr/>
          </p:nvSpPr>
          <p:spPr bwMode="auto">
            <a:xfrm>
              <a:off x="4600952" y="1306885"/>
              <a:ext cx="673135" cy="640911"/>
            </a:xfrm>
            <a:custGeom>
              <a:avLst/>
              <a:gdLst>
                <a:gd name="T0" fmla="*/ 160 w 376"/>
                <a:gd name="T1" fmla="*/ 64 h 358"/>
                <a:gd name="T2" fmla="*/ 142 w 376"/>
                <a:gd name="T3" fmla="*/ 80 h 358"/>
                <a:gd name="T4" fmla="*/ 116 w 376"/>
                <a:gd name="T5" fmla="*/ 92 h 358"/>
                <a:gd name="T6" fmla="*/ 90 w 376"/>
                <a:gd name="T7" fmla="*/ 116 h 358"/>
                <a:gd name="T8" fmla="*/ 68 w 376"/>
                <a:gd name="T9" fmla="*/ 140 h 358"/>
                <a:gd name="T10" fmla="*/ 42 w 376"/>
                <a:gd name="T11" fmla="*/ 138 h 358"/>
                <a:gd name="T12" fmla="*/ 28 w 376"/>
                <a:gd name="T13" fmla="*/ 156 h 358"/>
                <a:gd name="T14" fmla="*/ 4 w 376"/>
                <a:gd name="T15" fmla="*/ 208 h 358"/>
                <a:gd name="T16" fmla="*/ 2 w 376"/>
                <a:gd name="T17" fmla="*/ 232 h 358"/>
                <a:gd name="T18" fmla="*/ 34 w 376"/>
                <a:gd name="T19" fmla="*/ 238 h 358"/>
                <a:gd name="T20" fmla="*/ 46 w 376"/>
                <a:gd name="T21" fmla="*/ 248 h 358"/>
                <a:gd name="T22" fmla="*/ 52 w 376"/>
                <a:gd name="T23" fmla="*/ 258 h 358"/>
                <a:gd name="T24" fmla="*/ 86 w 376"/>
                <a:gd name="T25" fmla="*/ 270 h 358"/>
                <a:gd name="T26" fmla="*/ 122 w 376"/>
                <a:gd name="T27" fmla="*/ 212 h 358"/>
                <a:gd name="T28" fmla="*/ 148 w 376"/>
                <a:gd name="T29" fmla="*/ 202 h 358"/>
                <a:gd name="T30" fmla="*/ 164 w 376"/>
                <a:gd name="T31" fmla="*/ 194 h 358"/>
                <a:gd name="T32" fmla="*/ 174 w 376"/>
                <a:gd name="T33" fmla="*/ 200 h 358"/>
                <a:gd name="T34" fmla="*/ 190 w 376"/>
                <a:gd name="T35" fmla="*/ 238 h 358"/>
                <a:gd name="T36" fmla="*/ 184 w 376"/>
                <a:gd name="T37" fmla="*/ 270 h 358"/>
                <a:gd name="T38" fmla="*/ 170 w 376"/>
                <a:gd name="T39" fmla="*/ 312 h 358"/>
                <a:gd name="T40" fmla="*/ 184 w 376"/>
                <a:gd name="T41" fmla="*/ 304 h 358"/>
                <a:gd name="T42" fmla="*/ 194 w 376"/>
                <a:gd name="T43" fmla="*/ 308 h 358"/>
                <a:gd name="T44" fmla="*/ 186 w 376"/>
                <a:gd name="T45" fmla="*/ 324 h 358"/>
                <a:gd name="T46" fmla="*/ 182 w 376"/>
                <a:gd name="T47" fmla="*/ 336 h 358"/>
                <a:gd name="T48" fmla="*/ 168 w 376"/>
                <a:gd name="T49" fmla="*/ 346 h 358"/>
                <a:gd name="T50" fmla="*/ 158 w 376"/>
                <a:gd name="T51" fmla="*/ 358 h 358"/>
                <a:gd name="T52" fmla="*/ 198 w 376"/>
                <a:gd name="T53" fmla="*/ 328 h 358"/>
                <a:gd name="T54" fmla="*/ 272 w 376"/>
                <a:gd name="T55" fmla="*/ 260 h 358"/>
                <a:gd name="T56" fmla="*/ 304 w 376"/>
                <a:gd name="T57" fmla="*/ 252 h 358"/>
                <a:gd name="T58" fmla="*/ 376 w 376"/>
                <a:gd name="T59" fmla="*/ 156 h 358"/>
                <a:gd name="T60" fmla="*/ 364 w 376"/>
                <a:gd name="T61" fmla="*/ 122 h 358"/>
                <a:gd name="T62" fmla="*/ 356 w 376"/>
                <a:gd name="T63" fmla="*/ 122 h 358"/>
                <a:gd name="T64" fmla="*/ 344 w 376"/>
                <a:gd name="T65" fmla="*/ 110 h 358"/>
                <a:gd name="T66" fmla="*/ 336 w 376"/>
                <a:gd name="T67" fmla="*/ 62 h 358"/>
                <a:gd name="T68" fmla="*/ 308 w 376"/>
                <a:gd name="T69" fmla="*/ 30 h 358"/>
                <a:gd name="T70" fmla="*/ 308 w 376"/>
                <a:gd name="T71" fmla="*/ 12 h 358"/>
                <a:gd name="T72" fmla="*/ 294 w 376"/>
                <a:gd name="T73" fmla="*/ 24 h 358"/>
                <a:gd name="T74" fmla="*/ 274 w 376"/>
                <a:gd name="T75" fmla="*/ 20 h 358"/>
                <a:gd name="T76" fmla="*/ 268 w 376"/>
                <a:gd name="T77" fmla="*/ 8 h 358"/>
                <a:gd name="T78" fmla="*/ 236 w 376"/>
                <a:gd name="T79" fmla="*/ 0 h 358"/>
                <a:gd name="T80" fmla="*/ 234 w 376"/>
                <a:gd name="T81" fmla="*/ 12 h 358"/>
                <a:gd name="T82" fmla="*/ 226 w 376"/>
                <a:gd name="T83" fmla="*/ 30 h 358"/>
                <a:gd name="T84" fmla="*/ 210 w 376"/>
                <a:gd name="T85" fmla="*/ 48 h 358"/>
                <a:gd name="T86" fmla="*/ 172 w 376"/>
                <a:gd name="T87" fmla="*/ 4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5" name="Freeform 32"/>
            <p:cNvSpPr>
              <a:spLocks/>
            </p:cNvSpPr>
            <p:nvPr/>
          </p:nvSpPr>
          <p:spPr bwMode="auto">
            <a:xfrm>
              <a:off x="4751334" y="920190"/>
              <a:ext cx="959576" cy="651652"/>
            </a:xfrm>
            <a:custGeom>
              <a:avLst/>
              <a:gdLst>
                <a:gd name="T0" fmla="*/ 92 w 536"/>
                <a:gd name="T1" fmla="*/ 6 h 364"/>
                <a:gd name="T2" fmla="*/ 70 w 536"/>
                <a:gd name="T3" fmla="*/ 20 h 364"/>
                <a:gd name="T4" fmla="*/ 58 w 536"/>
                <a:gd name="T5" fmla="*/ 36 h 364"/>
                <a:gd name="T6" fmla="*/ 28 w 536"/>
                <a:gd name="T7" fmla="*/ 40 h 364"/>
                <a:gd name="T8" fmla="*/ 0 w 536"/>
                <a:gd name="T9" fmla="*/ 40 h 364"/>
                <a:gd name="T10" fmla="*/ 34 w 536"/>
                <a:gd name="T11" fmla="*/ 64 h 364"/>
                <a:gd name="T12" fmla="*/ 50 w 536"/>
                <a:gd name="T13" fmla="*/ 140 h 364"/>
                <a:gd name="T14" fmla="*/ 88 w 536"/>
                <a:gd name="T15" fmla="*/ 122 h 364"/>
                <a:gd name="T16" fmla="*/ 126 w 536"/>
                <a:gd name="T17" fmla="*/ 176 h 364"/>
                <a:gd name="T18" fmla="*/ 128 w 536"/>
                <a:gd name="T19" fmla="*/ 220 h 364"/>
                <a:gd name="T20" fmla="*/ 158 w 536"/>
                <a:gd name="T21" fmla="*/ 208 h 364"/>
                <a:gd name="T22" fmla="*/ 188 w 536"/>
                <a:gd name="T23" fmla="*/ 216 h 364"/>
                <a:gd name="T24" fmla="*/ 194 w 536"/>
                <a:gd name="T25" fmla="*/ 228 h 364"/>
                <a:gd name="T26" fmla="*/ 210 w 536"/>
                <a:gd name="T27" fmla="*/ 214 h 364"/>
                <a:gd name="T28" fmla="*/ 230 w 536"/>
                <a:gd name="T29" fmla="*/ 218 h 364"/>
                <a:gd name="T30" fmla="*/ 232 w 536"/>
                <a:gd name="T31" fmla="*/ 242 h 364"/>
                <a:gd name="T32" fmla="*/ 262 w 536"/>
                <a:gd name="T33" fmla="*/ 274 h 364"/>
                <a:gd name="T34" fmla="*/ 268 w 536"/>
                <a:gd name="T35" fmla="*/ 324 h 364"/>
                <a:gd name="T36" fmla="*/ 282 w 536"/>
                <a:gd name="T37" fmla="*/ 330 h 364"/>
                <a:gd name="T38" fmla="*/ 298 w 536"/>
                <a:gd name="T39" fmla="*/ 344 h 364"/>
                <a:gd name="T40" fmla="*/ 326 w 536"/>
                <a:gd name="T41" fmla="*/ 304 h 364"/>
                <a:gd name="T42" fmla="*/ 352 w 536"/>
                <a:gd name="T43" fmla="*/ 294 h 364"/>
                <a:gd name="T44" fmla="*/ 400 w 536"/>
                <a:gd name="T45" fmla="*/ 272 h 364"/>
                <a:gd name="T46" fmla="*/ 404 w 536"/>
                <a:gd name="T47" fmla="*/ 260 h 364"/>
                <a:gd name="T48" fmla="*/ 430 w 536"/>
                <a:gd name="T49" fmla="*/ 256 h 364"/>
                <a:gd name="T50" fmla="*/ 454 w 536"/>
                <a:gd name="T51" fmla="*/ 228 h 364"/>
                <a:gd name="T52" fmla="*/ 476 w 536"/>
                <a:gd name="T53" fmla="*/ 170 h 364"/>
                <a:gd name="T54" fmla="*/ 496 w 536"/>
                <a:gd name="T55" fmla="*/ 168 h 364"/>
                <a:gd name="T56" fmla="*/ 518 w 536"/>
                <a:gd name="T57" fmla="*/ 176 h 364"/>
                <a:gd name="T58" fmla="*/ 536 w 536"/>
                <a:gd name="T59" fmla="*/ 124 h 364"/>
                <a:gd name="T60" fmla="*/ 504 w 536"/>
                <a:gd name="T61" fmla="*/ 118 h 364"/>
                <a:gd name="T62" fmla="*/ 484 w 536"/>
                <a:gd name="T63" fmla="*/ 104 h 364"/>
                <a:gd name="T64" fmla="*/ 470 w 536"/>
                <a:gd name="T65" fmla="*/ 112 h 364"/>
                <a:gd name="T66" fmla="*/ 446 w 536"/>
                <a:gd name="T67" fmla="*/ 110 h 364"/>
                <a:gd name="T68" fmla="*/ 446 w 536"/>
                <a:gd name="T69" fmla="*/ 136 h 364"/>
                <a:gd name="T70" fmla="*/ 428 w 536"/>
                <a:gd name="T71" fmla="*/ 146 h 364"/>
                <a:gd name="T72" fmla="*/ 414 w 536"/>
                <a:gd name="T73" fmla="*/ 140 h 364"/>
                <a:gd name="T74" fmla="*/ 374 w 536"/>
                <a:gd name="T75" fmla="*/ 104 h 364"/>
                <a:gd name="T76" fmla="*/ 366 w 536"/>
                <a:gd name="T77" fmla="*/ 88 h 364"/>
                <a:gd name="T78" fmla="*/ 368 w 536"/>
                <a:gd name="T79" fmla="*/ 100 h 364"/>
                <a:gd name="T80" fmla="*/ 340 w 536"/>
                <a:gd name="T81" fmla="*/ 116 h 364"/>
                <a:gd name="T82" fmla="*/ 336 w 536"/>
                <a:gd name="T83" fmla="*/ 100 h 364"/>
                <a:gd name="T84" fmla="*/ 314 w 536"/>
                <a:gd name="T85" fmla="*/ 84 h 364"/>
                <a:gd name="T86" fmla="*/ 288 w 536"/>
                <a:gd name="T87" fmla="*/ 80 h 364"/>
                <a:gd name="T88" fmla="*/ 284 w 536"/>
                <a:gd name="T89" fmla="*/ 56 h 364"/>
                <a:gd name="T90" fmla="*/ 252 w 536"/>
                <a:gd name="T91" fmla="*/ 70 h 364"/>
                <a:gd name="T92" fmla="*/ 234 w 536"/>
                <a:gd name="T93" fmla="*/ 66 h 364"/>
                <a:gd name="T94" fmla="*/ 212 w 536"/>
                <a:gd name="T95" fmla="*/ 46 h 364"/>
                <a:gd name="T96" fmla="*/ 194 w 536"/>
                <a:gd name="T97" fmla="*/ 46 h 364"/>
                <a:gd name="T98" fmla="*/ 152 w 536"/>
                <a:gd name="T99" fmla="*/ 58 h 364"/>
                <a:gd name="T100" fmla="*/ 120 w 536"/>
                <a:gd name="T101" fmla="*/ 4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6" name="Freeform 33"/>
            <p:cNvSpPr>
              <a:spLocks/>
            </p:cNvSpPr>
            <p:nvPr/>
          </p:nvSpPr>
          <p:spPr bwMode="auto">
            <a:xfrm>
              <a:off x="4547245" y="0"/>
              <a:ext cx="1285402" cy="1167245"/>
            </a:xfrm>
            <a:custGeom>
              <a:avLst/>
              <a:gdLst>
                <a:gd name="T0" fmla="*/ 712 w 718"/>
                <a:gd name="T1" fmla="*/ 290 h 652"/>
                <a:gd name="T2" fmla="*/ 704 w 718"/>
                <a:gd name="T3" fmla="*/ 270 h 652"/>
                <a:gd name="T4" fmla="*/ 692 w 718"/>
                <a:gd name="T5" fmla="*/ 234 h 652"/>
                <a:gd name="T6" fmla="*/ 662 w 718"/>
                <a:gd name="T7" fmla="*/ 254 h 652"/>
                <a:gd name="T8" fmla="*/ 632 w 718"/>
                <a:gd name="T9" fmla="*/ 276 h 652"/>
                <a:gd name="T10" fmla="*/ 618 w 718"/>
                <a:gd name="T11" fmla="*/ 320 h 652"/>
                <a:gd name="T12" fmla="*/ 510 w 718"/>
                <a:gd name="T13" fmla="*/ 308 h 652"/>
                <a:gd name="T14" fmla="*/ 496 w 718"/>
                <a:gd name="T15" fmla="*/ 280 h 652"/>
                <a:gd name="T16" fmla="*/ 452 w 718"/>
                <a:gd name="T17" fmla="*/ 246 h 652"/>
                <a:gd name="T18" fmla="*/ 332 w 718"/>
                <a:gd name="T19" fmla="*/ 234 h 652"/>
                <a:gd name="T20" fmla="*/ 258 w 718"/>
                <a:gd name="T21" fmla="*/ 110 h 652"/>
                <a:gd name="T22" fmla="*/ 164 w 718"/>
                <a:gd name="T23" fmla="*/ 14 h 652"/>
                <a:gd name="T24" fmla="*/ 94 w 718"/>
                <a:gd name="T25" fmla="*/ 6 h 652"/>
                <a:gd name="T26" fmla="*/ 54 w 718"/>
                <a:gd name="T27" fmla="*/ 4 h 652"/>
                <a:gd name="T28" fmla="*/ 8 w 718"/>
                <a:gd name="T29" fmla="*/ 36 h 652"/>
                <a:gd name="T30" fmla="*/ 0 w 718"/>
                <a:gd name="T31" fmla="*/ 62 h 652"/>
                <a:gd name="T32" fmla="*/ 22 w 718"/>
                <a:gd name="T33" fmla="*/ 86 h 652"/>
                <a:gd name="T34" fmla="*/ 42 w 718"/>
                <a:gd name="T35" fmla="*/ 70 h 652"/>
                <a:gd name="T36" fmla="*/ 74 w 718"/>
                <a:gd name="T37" fmla="*/ 94 h 652"/>
                <a:gd name="T38" fmla="*/ 96 w 718"/>
                <a:gd name="T39" fmla="*/ 140 h 652"/>
                <a:gd name="T40" fmla="*/ 124 w 718"/>
                <a:gd name="T41" fmla="*/ 148 h 652"/>
                <a:gd name="T42" fmla="*/ 176 w 718"/>
                <a:gd name="T43" fmla="*/ 110 h 652"/>
                <a:gd name="T44" fmla="*/ 230 w 718"/>
                <a:gd name="T45" fmla="*/ 138 h 652"/>
                <a:gd name="T46" fmla="*/ 238 w 718"/>
                <a:gd name="T47" fmla="*/ 196 h 652"/>
                <a:gd name="T48" fmla="*/ 240 w 718"/>
                <a:gd name="T49" fmla="*/ 250 h 652"/>
                <a:gd name="T50" fmla="*/ 232 w 718"/>
                <a:gd name="T51" fmla="*/ 284 h 652"/>
                <a:gd name="T52" fmla="*/ 228 w 718"/>
                <a:gd name="T53" fmla="*/ 330 h 652"/>
                <a:gd name="T54" fmla="*/ 214 w 718"/>
                <a:gd name="T55" fmla="*/ 366 h 652"/>
                <a:gd name="T56" fmla="*/ 180 w 718"/>
                <a:gd name="T57" fmla="*/ 370 h 652"/>
                <a:gd name="T58" fmla="*/ 154 w 718"/>
                <a:gd name="T59" fmla="*/ 414 h 652"/>
                <a:gd name="T60" fmla="*/ 144 w 718"/>
                <a:gd name="T61" fmla="*/ 446 h 652"/>
                <a:gd name="T62" fmla="*/ 178 w 718"/>
                <a:gd name="T63" fmla="*/ 476 h 652"/>
                <a:gd name="T64" fmla="*/ 188 w 718"/>
                <a:gd name="T65" fmla="*/ 516 h 652"/>
                <a:gd name="T66" fmla="*/ 226 w 718"/>
                <a:gd name="T67" fmla="*/ 528 h 652"/>
                <a:gd name="T68" fmla="*/ 254 w 718"/>
                <a:gd name="T69" fmla="*/ 560 h 652"/>
                <a:gd name="T70" fmla="*/ 274 w 718"/>
                <a:gd name="T71" fmla="*/ 560 h 652"/>
                <a:gd name="T72" fmla="*/ 308 w 718"/>
                <a:gd name="T73" fmla="*/ 552 h 652"/>
                <a:gd name="T74" fmla="*/ 334 w 718"/>
                <a:gd name="T75" fmla="*/ 544 h 652"/>
                <a:gd name="T76" fmla="*/ 344 w 718"/>
                <a:gd name="T77" fmla="*/ 556 h 652"/>
                <a:gd name="T78" fmla="*/ 362 w 718"/>
                <a:gd name="T79" fmla="*/ 576 h 652"/>
                <a:gd name="T80" fmla="*/ 364 w 718"/>
                <a:gd name="T81" fmla="*/ 564 h 652"/>
                <a:gd name="T82" fmla="*/ 402 w 718"/>
                <a:gd name="T83" fmla="*/ 562 h 652"/>
                <a:gd name="T84" fmla="*/ 422 w 718"/>
                <a:gd name="T85" fmla="*/ 588 h 652"/>
                <a:gd name="T86" fmla="*/ 456 w 718"/>
                <a:gd name="T87" fmla="*/ 608 h 652"/>
                <a:gd name="T88" fmla="*/ 474 w 718"/>
                <a:gd name="T89" fmla="*/ 616 h 652"/>
                <a:gd name="T90" fmla="*/ 474 w 718"/>
                <a:gd name="T91" fmla="*/ 596 h 652"/>
                <a:gd name="T92" fmla="*/ 486 w 718"/>
                <a:gd name="T93" fmla="*/ 590 h 652"/>
                <a:gd name="T94" fmla="*/ 496 w 718"/>
                <a:gd name="T95" fmla="*/ 616 h 652"/>
                <a:gd name="T96" fmla="*/ 512 w 718"/>
                <a:gd name="T97" fmla="*/ 626 h 652"/>
                <a:gd name="T98" fmla="*/ 544 w 718"/>
                <a:gd name="T99" fmla="*/ 638 h 652"/>
                <a:gd name="T100" fmla="*/ 556 w 718"/>
                <a:gd name="T101" fmla="*/ 618 h 652"/>
                <a:gd name="T102" fmla="*/ 592 w 718"/>
                <a:gd name="T103" fmla="*/ 598 h 652"/>
                <a:gd name="T104" fmla="*/ 610 w 718"/>
                <a:gd name="T105" fmla="*/ 600 h 652"/>
                <a:gd name="T106" fmla="*/ 610 w 718"/>
                <a:gd name="T107" fmla="*/ 618 h 652"/>
                <a:gd name="T108" fmla="*/ 640 w 718"/>
                <a:gd name="T109" fmla="*/ 630 h 652"/>
                <a:gd name="T110" fmla="*/ 624 w 718"/>
                <a:gd name="T111" fmla="*/ 562 h 652"/>
                <a:gd name="T112" fmla="*/ 616 w 718"/>
                <a:gd name="T113" fmla="*/ 518 h 652"/>
                <a:gd name="T114" fmla="*/ 662 w 718"/>
                <a:gd name="T115" fmla="*/ 482 h 652"/>
                <a:gd name="T116" fmla="*/ 704 w 718"/>
                <a:gd name="T117" fmla="*/ 476 h 652"/>
                <a:gd name="T118" fmla="*/ 716 w 718"/>
                <a:gd name="T119" fmla="*/ 38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7" name="Freeform 34"/>
            <p:cNvSpPr>
              <a:spLocks/>
            </p:cNvSpPr>
            <p:nvPr/>
          </p:nvSpPr>
          <p:spPr bwMode="auto">
            <a:xfrm>
              <a:off x="4293029" y="2094597"/>
              <a:ext cx="776970" cy="486949"/>
            </a:xfrm>
            <a:custGeom>
              <a:avLst/>
              <a:gdLst>
                <a:gd name="T0" fmla="*/ 396 w 434"/>
                <a:gd name="T1" fmla="*/ 8 h 272"/>
                <a:gd name="T2" fmla="*/ 388 w 434"/>
                <a:gd name="T3" fmla="*/ 14 h 272"/>
                <a:gd name="T4" fmla="*/ 330 w 434"/>
                <a:gd name="T5" fmla="*/ 6 h 272"/>
                <a:gd name="T6" fmla="*/ 270 w 434"/>
                <a:gd name="T7" fmla="*/ 42 h 272"/>
                <a:gd name="T8" fmla="*/ 268 w 434"/>
                <a:gd name="T9" fmla="*/ 62 h 272"/>
                <a:gd name="T10" fmla="*/ 228 w 434"/>
                <a:gd name="T11" fmla="*/ 62 h 272"/>
                <a:gd name="T12" fmla="*/ 218 w 434"/>
                <a:gd name="T13" fmla="*/ 60 h 272"/>
                <a:gd name="T14" fmla="*/ 212 w 434"/>
                <a:gd name="T15" fmla="*/ 52 h 272"/>
                <a:gd name="T16" fmla="*/ 168 w 434"/>
                <a:gd name="T17" fmla="*/ 0 h 272"/>
                <a:gd name="T18" fmla="*/ 150 w 434"/>
                <a:gd name="T19" fmla="*/ 20 h 272"/>
                <a:gd name="T20" fmla="*/ 144 w 434"/>
                <a:gd name="T21" fmla="*/ 0 h 272"/>
                <a:gd name="T22" fmla="*/ 120 w 434"/>
                <a:gd name="T23" fmla="*/ 18 h 272"/>
                <a:gd name="T24" fmla="*/ 102 w 434"/>
                <a:gd name="T25" fmla="*/ 24 h 272"/>
                <a:gd name="T26" fmla="*/ 56 w 434"/>
                <a:gd name="T27" fmla="*/ 70 h 272"/>
                <a:gd name="T28" fmla="*/ 22 w 434"/>
                <a:gd name="T29" fmla="*/ 148 h 272"/>
                <a:gd name="T30" fmla="*/ 20 w 434"/>
                <a:gd name="T31" fmla="*/ 152 h 272"/>
                <a:gd name="T32" fmla="*/ 20 w 434"/>
                <a:gd name="T33" fmla="*/ 160 h 272"/>
                <a:gd name="T34" fmla="*/ 32 w 434"/>
                <a:gd name="T35" fmla="*/ 188 h 272"/>
                <a:gd name="T36" fmla="*/ 34 w 434"/>
                <a:gd name="T37" fmla="*/ 206 h 272"/>
                <a:gd name="T38" fmla="*/ 0 w 434"/>
                <a:gd name="T39" fmla="*/ 228 h 272"/>
                <a:gd name="T40" fmla="*/ 16 w 434"/>
                <a:gd name="T41" fmla="*/ 244 h 272"/>
                <a:gd name="T42" fmla="*/ 18 w 434"/>
                <a:gd name="T43" fmla="*/ 252 h 272"/>
                <a:gd name="T44" fmla="*/ 36 w 434"/>
                <a:gd name="T45" fmla="*/ 264 h 272"/>
                <a:gd name="T46" fmla="*/ 74 w 434"/>
                <a:gd name="T47" fmla="*/ 266 h 272"/>
                <a:gd name="T48" fmla="*/ 92 w 434"/>
                <a:gd name="T49" fmla="*/ 230 h 272"/>
                <a:gd name="T50" fmla="*/ 118 w 434"/>
                <a:gd name="T51" fmla="*/ 240 h 272"/>
                <a:gd name="T52" fmla="*/ 118 w 434"/>
                <a:gd name="T53" fmla="*/ 244 h 272"/>
                <a:gd name="T54" fmla="*/ 116 w 434"/>
                <a:gd name="T55" fmla="*/ 256 h 272"/>
                <a:gd name="T56" fmla="*/ 124 w 434"/>
                <a:gd name="T57" fmla="*/ 264 h 272"/>
                <a:gd name="T58" fmla="*/ 160 w 434"/>
                <a:gd name="T59" fmla="*/ 260 h 272"/>
                <a:gd name="T60" fmla="*/ 172 w 434"/>
                <a:gd name="T61" fmla="*/ 252 h 272"/>
                <a:gd name="T62" fmla="*/ 184 w 434"/>
                <a:gd name="T63" fmla="*/ 252 h 272"/>
                <a:gd name="T64" fmla="*/ 202 w 434"/>
                <a:gd name="T65" fmla="*/ 258 h 272"/>
                <a:gd name="T66" fmla="*/ 212 w 434"/>
                <a:gd name="T67" fmla="*/ 250 h 272"/>
                <a:gd name="T68" fmla="*/ 216 w 434"/>
                <a:gd name="T69" fmla="*/ 248 h 272"/>
                <a:gd name="T70" fmla="*/ 224 w 434"/>
                <a:gd name="T71" fmla="*/ 236 h 272"/>
                <a:gd name="T72" fmla="*/ 238 w 434"/>
                <a:gd name="T73" fmla="*/ 220 h 272"/>
                <a:gd name="T74" fmla="*/ 250 w 434"/>
                <a:gd name="T75" fmla="*/ 212 h 272"/>
                <a:gd name="T76" fmla="*/ 252 w 434"/>
                <a:gd name="T77" fmla="*/ 214 h 272"/>
                <a:gd name="T78" fmla="*/ 260 w 434"/>
                <a:gd name="T79" fmla="*/ 216 h 272"/>
                <a:gd name="T80" fmla="*/ 280 w 434"/>
                <a:gd name="T81" fmla="*/ 172 h 272"/>
                <a:gd name="T82" fmla="*/ 296 w 434"/>
                <a:gd name="T83" fmla="*/ 160 h 272"/>
                <a:gd name="T84" fmla="*/ 300 w 434"/>
                <a:gd name="T85" fmla="*/ 150 h 272"/>
                <a:gd name="T86" fmla="*/ 294 w 434"/>
                <a:gd name="T87" fmla="*/ 128 h 272"/>
                <a:gd name="T88" fmla="*/ 298 w 434"/>
                <a:gd name="T89" fmla="*/ 120 h 272"/>
                <a:gd name="T90" fmla="*/ 310 w 434"/>
                <a:gd name="T91" fmla="*/ 120 h 272"/>
                <a:gd name="T92" fmla="*/ 322 w 434"/>
                <a:gd name="T93" fmla="*/ 112 h 272"/>
                <a:gd name="T94" fmla="*/ 322 w 434"/>
                <a:gd name="T95" fmla="*/ 108 h 272"/>
                <a:gd name="T96" fmla="*/ 338 w 434"/>
                <a:gd name="T97" fmla="*/ 96 h 272"/>
                <a:gd name="T98" fmla="*/ 328 w 434"/>
                <a:gd name="T99" fmla="*/ 94 h 272"/>
                <a:gd name="T100" fmla="*/ 328 w 434"/>
                <a:gd name="T101" fmla="*/ 88 h 272"/>
                <a:gd name="T102" fmla="*/ 332 w 434"/>
                <a:gd name="T103" fmla="*/ 86 h 272"/>
                <a:gd name="T104" fmla="*/ 342 w 434"/>
                <a:gd name="T105" fmla="*/ 84 h 272"/>
                <a:gd name="T106" fmla="*/ 404 w 434"/>
                <a:gd name="T107" fmla="*/ 40 h 272"/>
                <a:gd name="T108" fmla="*/ 428 w 434"/>
                <a:gd name="T109" fmla="*/ 48 h 272"/>
                <a:gd name="T110" fmla="*/ 424 w 434"/>
                <a:gd name="T111" fmla="*/ 28 h 272"/>
                <a:gd name="T112" fmla="*/ 432 w 434"/>
                <a:gd name="T113" fmla="*/ 12 h 272"/>
                <a:gd name="T114" fmla="*/ 426 w 434"/>
                <a:gd name="T115" fmla="*/ 14 h 272"/>
                <a:gd name="T116" fmla="*/ 408 w 434"/>
                <a:gd name="T117" fmla="*/ 16 h 272"/>
                <a:gd name="T118" fmla="*/ 404 w 434"/>
                <a:gd name="T119" fmla="*/ 12 h 272"/>
                <a:gd name="T120" fmla="*/ 396 w 434"/>
                <a:gd name="T121" fmla="*/ 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8" name="Freeform 35"/>
            <p:cNvSpPr>
              <a:spLocks/>
            </p:cNvSpPr>
            <p:nvPr/>
          </p:nvSpPr>
          <p:spPr bwMode="auto">
            <a:xfrm>
              <a:off x="5019872" y="2903792"/>
              <a:ext cx="121737" cy="107415"/>
            </a:xfrm>
            <a:custGeom>
              <a:avLst/>
              <a:gdLst>
                <a:gd name="T0" fmla="*/ 62 w 68"/>
                <a:gd name="T1" fmla="*/ 32 h 60"/>
                <a:gd name="T2" fmla="*/ 68 w 68"/>
                <a:gd name="T3" fmla="*/ 24 h 60"/>
                <a:gd name="T4" fmla="*/ 48 w 68"/>
                <a:gd name="T5" fmla="*/ 8 h 60"/>
                <a:gd name="T6" fmla="*/ 40 w 68"/>
                <a:gd name="T7" fmla="*/ 4 h 60"/>
                <a:gd name="T8" fmla="*/ 34 w 68"/>
                <a:gd name="T9" fmla="*/ 0 h 60"/>
                <a:gd name="T10" fmla="*/ 28 w 68"/>
                <a:gd name="T11" fmla="*/ 0 h 60"/>
                <a:gd name="T12" fmla="*/ 22 w 68"/>
                <a:gd name="T13" fmla="*/ 0 h 60"/>
                <a:gd name="T14" fmla="*/ 14 w 68"/>
                <a:gd name="T15" fmla="*/ 2 h 60"/>
                <a:gd name="T16" fmla="*/ 14 w 68"/>
                <a:gd name="T17" fmla="*/ 20 h 60"/>
                <a:gd name="T18" fmla="*/ 10 w 68"/>
                <a:gd name="T19" fmla="*/ 28 h 60"/>
                <a:gd name="T20" fmla="*/ 4 w 68"/>
                <a:gd name="T21" fmla="*/ 36 h 60"/>
                <a:gd name="T22" fmla="*/ 0 w 68"/>
                <a:gd name="T23" fmla="*/ 40 h 60"/>
                <a:gd name="T24" fmla="*/ 8 w 68"/>
                <a:gd name="T25" fmla="*/ 48 h 60"/>
                <a:gd name="T26" fmla="*/ 10 w 68"/>
                <a:gd name="T27" fmla="*/ 48 h 60"/>
                <a:gd name="T28" fmla="*/ 12 w 68"/>
                <a:gd name="T29" fmla="*/ 56 h 60"/>
                <a:gd name="T30" fmla="*/ 22 w 68"/>
                <a:gd name="T31" fmla="*/ 60 h 60"/>
                <a:gd name="T32" fmla="*/ 28 w 68"/>
                <a:gd name="T33" fmla="*/ 56 h 60"/>
                <a:gd name="T34" fmla="*/ 34 w 68"/>
                <a:gd name="T35" fmla="*/ 54 h 60"/>
                <a:gd name="T36" fmla="*/ 52 w 68"/>
                <a:gd name="T37" fmla="*/ 58 h 60"/>
                <a:gd name="T38" fmla="*/ 52 w 68"/>
                <a:gd name="T39" fmla="*/ 52 h 60"/>
                <a:gd name="T40" fmla="*/ 54 w 68"/>
                <a:gd name="T41" fmla="*/ 44 h 60"/>
                <a:gd name="T42" fmla="*/ 56 w 68"/>
                <a:gd name="T43" fmla="*/ 38 h 60"/>
                <a:gd name="T44" fmla="*/ 58 w 68"/>
                <a:gd name="T45" fmla="*/ 34 h 60"/>
                <a:gd name="T46" fmla="*/ 62 w 68"/>
                <a:gd name="T47" fmla="*/ 3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9" name="Freeform 36"/>
            <p:cNvSpPr>
              <a:spLocks/>
            </p:cNvSpPr>
            <p:nvPr/>
          </p:nvSpPr>
          <p:spPr bwMode="auto">
            <a:xfrm>
              <a:off x="4450571" y="2492033"/>
              <a:ext cx="676716" cy="522754"/>
            </a:xfrm>
            <a:custGeom>
              <a:avLst/>
              <a:gdLst>
                <a:gd name="T0" fmla="*/ 264 w 378"/>
                <a:gd name="T1" fmla="*/ 86 h 292"/>
                <a:gd name="T2" fmla="*/ 252 w 378"/>
                <a:gd name="T3" fmla="*/ 70 h 292"/>
                <a:gd name="T4" fmla="*/ 226 w 378"/>
                <a:gd name="T5" fmla="*/ 44 h 292"/>
                <a:gd name="T6" fmla="*/ 204 w 378"/>
                <a:gd name="T7" fmla="*/ 38 h 292"/>
                <a:gd name="T8" fmla="*/ 194 w 378"/>
                <a:gd name="T9" fmla="*/ 28 h 292"/>
                <a:gd name="T10" fmla="*/ 170 w 378"/>
                <a:gd name="T11" fmla="*/ 18 h 292"/>
                <a:gd name="T12" fmla="*/ 170 w 378"/>
                <a:gd name="T13" fmla="*/ 2 h 292"/>
                <a:gd name="T14" fmla="*/ 164 w 378"/>
                <a:gd name="T15" fmla="*/ 0 h 292"/>
                <a:gd name="T16" fmla="*/ 148 w 378"/>
                <a:gd name="T17" fmla="*/ 12 h 292"/>
                <a:gd name="T18" fmla="*/ 140 w 378"/>
                <a:gd name="T19" fmla="*/ 26 h 292"/>
                <a:gd name="T20" fmla="*/ 126 w 378"/>
                <a:gd name="T21" fmla="*/ 46 h 292"/>
                <a:gd name="T22" fmla="*/ 120 w 378"/>
                <a:gd name="T23" fmla="*/ 52 h 292"/>
                <a:gd name="T24" fmla="*/ 116 w 378"/>
                <a:gd name="T25" fmla="*/ 48 h 292"/>
                <a:gd name="T26" fmla="*/ 102 w 378"/>
                <a:gd name="T27" fmla="*/ 40 h 292"/>
                <a:gd name="T28" fmla="*/ 88 w 378"/>
                <a:gd name="T29" fmla="*/ 40 h 292"/>
                <a:gd name="T30" fmla="*/ 62 w 378"/>
                <a:gd name="T31" fmla="*/ 50 h 292"/>
                <a:gd name="T32" fmla="*/ 26 w 378"/>
                <a:gd name="T33" fmla="*/ 44 h 292"/>
                <a:gd name="T34" fmla="*/ 20 w 378"/>
                <a:gd name="T35" fmla="*/ 32 h 292"/>
                <a:gd name="T36" fmla="*/ 8 w 378"/>
                <a:gd name="T37" fmla="*/ 18 h 292"/>
                <a:gd name="T38" fmla="*/ 4 w 378"/>
                <a:gd name="T39" fmla="*/ 36 h 292"/>
                <a:gd name="T40" fmla="*/ 0 w 378"/>
                <a:gd name="T41" fmla="*/ 40 h 292"/>
                <a:gd name="T42" fmla="*/ 10 w 378"/>
                <a:gd name="T43" fmla="*/ 42 h 292"/>
                <a:gd name="T44" fmla="*/ 40 w 378"/>
                <a:gd name="T45" fmla="*/ 76 h 292"/>
                <a:gd name="T46" fmla="*/ 98 w 378"/>
                <a:gd name="T47" fmla="*/ 96 h 292"/>
                <a:gd name="T48" fmla="*/ 112 w 378"/>
                <a:gd name="T49" fmla="*/ 112 h 292"/>
                <a:gd name="T50" fmla="*/ 124 w 378"/>
                <a:gd name="T51" fmla="*/ 150 h 292"/>
                <a:gd name="T52" fmla="*/ 146 w 378"/>
                <a:gd name="T53" fmla="*/ 162 h 292"/>
                <a:gd name="T54" fmla="*/ 180 w 378"/>
                <a:gd name="T55" fmla="*/ 144 h 292"/>
                <a:gd name="T56" fmla="*/ 184 w 378"/>
                <a:gd name="T57" fmla="*/ 144 h 292"/>
                <a:gd name="T58" fmla="*/ 200 w 378"/>
                <a:gd name="T59" fmla="*/ 146 h 292"/>
                <a:gd name="T60" fmla="*/ 198 w 378"/>
                <a:gd name="T61" fmla="*/ 152 h 292"/>
                <a:gd name="T62" fmla="*/ 186 w 378"/>
                <a:gd name="T63" fmla="*/ 186 h 292"/>
                <a:gd name="T64" fmla="*/ 166 w 378"/>
                <a:gd name="T65" fmla="*/ 194 h 292"/>
                <a:gd name="T66" fmla="*/ 152 w 378"/>
                <a:gd name="T67" fmla="*/ 222 h 292"/>
                <a:gd name="T68" fmla="*/ 148 w 378"/>
                <a:gd name="T69" fmla="*/ 234 h 292"/>
                <a:gd name="T70" fmla="*/ 172 w 378"/>
                <a:gd name="T71" fmla="*/ 252 h 292"/>
                <a:gd name="T72" fmla="*/ 182 w 378"/>
                <a:gd name="T73" fmla="*/ 254 h 292"/>
                <a:gd name="T74" fmla="*/ 194 w 378"/>
                <a:gd name="T75" fmla="*/ 270 h 292"/>
                <a:gd name="T76" fmla="*/ 204 w 378"/>
                <a:gd name="T77" fmla="*/ 262 h 292"/>
                <a:gd name="T78" fmla="*/ 214 w 378"/>
                <a:gd name="T79" fmla="*/ 264 h 292"/>
                <a:gd name="T80" fmla="*/ 224 w 378"/>
                <a:gd name="T81" fmla="*/ 270 h 292"/>
                <a:gd name="T82" fmla="*/ 236 w 378"/>
                <a:gd name="T83" fmla="*/ 286 h 292"/>
                <a:gd name="T84" fmla="*/ 242 w 378"/>
                <a:gd name="T85" fmla="*/ 284 h 292"/>
                <a:gd name="T86" fmla="*/ 264 w 378"/>
                <a:gd name="T87" fmla="*/ 288 h 292"/>
                <a:gd name="T88" fmla="*/ 304 w 378"/>
                <a:gd name="T89" fmla="*/ 286 h 292"/>
                <a:gd name="T90" fmla="*/ 318 w 378"/>
                <a:gd name="T91" fmla="*/ 278 h 292"/>
                <a:gd name="T92" fmla="*/ 312 w 378"/>
                <a:gd name="T93" fmla="*/ 268 h 292"/>
                <a:gd name="T94" fmla="*/ 322 w 378"/>
                <a:gd name="T95" fmla="*/ 256 h 292"/>
                <a:gd name="T96" fmla="*/ 324 w 378"/>
                <a:gd name="T97" fmla="*/ 238 h 292"/>
                <a:gd name="T98" fmla="*/ 326 w 378"/>
                <a:gd name="T99" fmla="*/ 230 h 292"/>
                <a:gd name="T100" fmla="*/ 340 w 378"/>
                <a:gd name="T101" fmla="*/ 222 h 292"/>
                <a:gd name="T102" fmla="*/ 356 w 378"/>
                <a:gd name="T103" fmla="*/ 226 h 292"/>
                <a:gd name="T104" fmla="*/ 378 w 378"/>
                <a:gd name="T105" fmla="*/ 238 h 292"/>
                <a:gd name="T106" fmla="*/ 364 w 378"/>
                <a:gd name="T107" fmla="*/ 210 h 292"/>
                <a:gd name="T108" fmla="*/ 348 w 378"/>
                <a:gd name="T109" fmla="*/ 194 h 292"/>
                <a:gd name="T110" fmla="*/ 294 w 378"/>
                <a:gd name="T111" fmla="*/ 170 h 292"/>
                <a:gd name="T112" fmla="*/ 292 w 378"/>
                <a:gd name="T113" fmla="*/ 146 h 292"/>
                <a:gd name="T114" fmla="*/ 270 w 378"/>
                <a:gd name="T115" fmla="*/ 9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0" name="Freeform 37"/>
            <p:cNvSpPr>
              <a:spLocks/>
            </p:cNvSpPr>
            <p:nvPr/>
          </p:nvSpPr>
          <p:spPr bwMode="auto">
            <a:xfrm>
              <a:off x="4096101" y="1493072"/>
              <a:ext cx="630169" cy="898707"/>
            </a:xfrm>
            <a:custGeom>
              <a:avLst/>
              <a:gdLst>
                <a:gd name="T0" fmla="*/ 312 w 352"/>
                <a:gd name="T1" fmla="*/ 144 h 502"/>
                <a:gd name="T2" fmla="*/ 270 w 352"/>
                <a:gd name="T3" fmla="*/ 122 h 502"/>
                <a:gd name="T4" fmla="*/ 278 w 352"/>
                <a:gd name="T5" fmla="*/ 102 h 502"/>
                <a:gd name="T6" fmla="*/ 246 w 352"/>
                <a:gd name="T7" fmla="*/ 88 h 502"/>
                <a:gd name="T8" fmla="*/ 234 w 352"/>
                <a:gd name="T9" fmla="*/ 48 h 502"/>
                <a:gd name="T10" fmla="*/ 226 w 352"/>
                <a:gd name="T11" fmla="*/ 40 h 502"/>
                <a:gd name="T12" fmla="*/ 210 w 352"/>
                <a:gd name="T13" fmla="*/ 30 h 502"/>
                <a:gd name="T14" fmla="*/ 200 w 352"/>
                <a:gd name="T15" fmla="*/ 0 h 502"/>
                <a:gd name="T16" fmla="*/ 178 w 352"/>
                <a:gd name="T17" fmla="*/ 16 h 502"/>
                <a:gd name="T18" fmla="*/ 146 w 352"/>
                <a:gd name="T19" fmla="*/ 64 h 502"/>
                <a:gd name="T20" fmla="*/ 130 w 352"/>
                <a:gd name="T21" fmla="*/ 68 h 502"/>
                <a:gd name="T22" fmla="*/ 114 w 352"/>
                <a:gd name="T23" fmla="*/ 78 h 502"/>
                <a:gd name="T24" fmla="*/ 80 w 352"/>
                <a:gd name="T25" fmla="*/ 96 h 502"/>
                <a:gd name="T26" fmla="*/ 50 w 352"/>
                <a:gd name="T27" fmla="*/ 94 h 502"/>
                <a:gd name="T28" fmla="*/ 42 w 352"/>
                <a:gd name="T29" fmla="*/ 56 h 502"/>
                <a:gd name="T30" fmla="*/ 16 w 352"/>
                <a:gd name="T31" fmla="*/ 96 h 502"/>
                <a:gd name="T32" fmla="*/ 0 w 352"/>
                <a:gd name="T33" fmla="*/ 122 h 502"/>
                <a:gd name="T34" fmla="*/ 38 w 352"/>
                <a:gd name="T35" fmla="*/ 186 h 502"/>
                <a:gd name="T36" fmla="*/ 12 w 352"/>
                <a:gd name="T37" fmla="*/ 200 h 502"/>
                <a:gd name="T38" fmla="*/ 48 w 352"/>
                <a:gd name="T39" fmla="*/ 240 h 502"/>
                <a:gd name="T40" fmla="*/ 36 w 352"/>
                <a:gd name="T41" fmla="*/ 284 h 502"/>
                <a:gd name="T42" fmla="*/ 8 w 352"/>
                <a:gd name="T43" fmla="*/ 332 h 502"/>
                <a:gd name="T44" fmla="*/ 48 w 352"/>
                <a:gd name="T45" fmla="*/ 376 h 502"/>
                <a:gd name="T46" fmla="*/ 32 w 352"/>
                <a:gd name="T47" fmla="*/ 416 h 502"/>
                <a:gd name="T48" fmla="*/ 14 w 352"/>
                <a:gd name="T49" fmla="*/ 456 h 502"/>
                <a:gd name="T50" fmla="*/ 14 w 352"/>
                <a:gd name="T51" fmla="*/ 468 h 502"/>
                <a:gd name="T52" fmla="*/ 28 w 352"/>
                <a:gd name="T53" fmla="*/ 488 h 502"/>
                <a:gd name="T54" fmla="*/ 80 w 352"/>
                <a:gd name="T55" fmla="*/ 500 h 502"/>
                <a:gd name="T56" fmla="*/ 122 w 352"/>
                <a:gd name="T57" fmla="*/ 486 h 502"/>
                <a:gd name="T58" fmla="*/ 158 w 352"/>
                <a:gd name="T59" fmla="*/ 400 h 502"/>
                <a:gd name="T60" fmla="*/ 240 w 352"/>
                <a:gd name="T61" fmla="*/ 332 h 502"/>
                <a:gd name="T62" fmla="*/ 226 w 352"/>
                <a:gd name="T63" fmla="*/ 302 h 502"/>
                <a:gd name="T64" fmla="*/ 196 w 352"/>
                <a:gd name="T65" fmla="*/ 292 h 502"/>
                <a:gd name="T66" fmla="*/ 176 w 352"/>
                <a:gd name="T67" fmla="*/ 256 h 502"/>
                <a:gd name="T68" fmla="*/ 146 w 352"/>
                <a:gd name="T69" fmla="*/ 240 h 502"/>
                <a:gd name="T70" fmla="*/ 110 w 352"/>
                <a:gd name="T71" fmla="*/ 226 h 502"/>
                <a:gd name="T72" fmla="*/ 96 w 352"/>
                <a:gd name="T73" fmla="*/ 210 h 502"/>
                <a:gd name="T74" fmla="*/ 110 w 352"/>
                <a:gd name="T75" fmla="*/ 192 h 502"/>
                <a:gd name="T76" fmla="*/ 112 w 352"/>
                <a:gd name="T77" fmla="*/ 164 h 502"/>
                <a:gd name="T78" fmla="*/ 120 w 352"/>
                <a:gd name="T79" fmla="*/ 152 h 502"/>
                <a:gd name="T80" fmla="*/ 150 w 352"/>
                <a:gd name="T81" fmla="*/ 140 h 502"/>
                <a:gd name="T82" fmla="*/ 140 w 352"/>
                <a:gd name="T83" fmla="*/ 128 h 502"/>
                <a:gd name="T84" fmla="*/ 160 w 352"/>
                <a:gd name="T85" fmla="*/ 116 h 502"/>
                <a:gd name="T86" fmla="*/ 208 w 352"/>
                <a:gd name="T87" fmla="*/ 134 h 502"/>
                <a:gd name="T88" fmla="*/ 210 w 352"/>
                <a:gd name="T89" fmla="*/ 152 h 502"/>
                <a:gd name="T90" fmla="*/ 210 w 352"/>
                <a:gd name="T91" fmla="*/ 180 h 502"/>
                <a:gd name="T92" fmla="*/ 234 w 352"/>
                <a:gd name="T93" fmla="*/ 172 h 502"/>
                <a:gd name="T94" fmla="*/ 246 w 352"/>
                <a:gd name="T95" fmla="*/ 210 h 502"/>
                <a:gd name="T96" fmla="*/ 300 w 352"/>
                <a:gd name="T97" fmla="*/ 244 h 502"/>
                <a:gd name="T98" fmla="*/ 336 w 352"/>
                <a:gd name="T99" fmla="*/ 188 h 502"/>
                <a:gd name="T100" fmla="*/ 350 w 352"/>
                <a:gd name="T101" fmla="*/ 176 h 502"/>
                <a:gd name="T102" fmla="*/ 326 w 352"/>
                <a:gd name="T103" fmla="*/ 15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1" name="Freeform 38"/>
            <p:cNvSpPr>
              <a:spLocks/>
            </p:cNvSpPr>
            <p:nvPr/>
          </p:nvSpPr>
          <p:spPr bwMode="auto">
            <a:xfrm>
              <a:off x="3809660" y="2355974"/>
              <a:ext cx="662394" cy="655233"/>
            </a:xfrm>
            <a:custGeom>
              <a:avLst/>
              <a:gdLst>
                <a:gd name="T0" fmla="*/ 80 w 370"/>
                <a:gd name="T1" fmla="*/ 120 h 366"/>
                <a:gd name="T2" fmla="*/ 2 w 370"/>
                <a:gd name="T3" fmla="*/ 162 h 366"/>
                <a:gd name="T4" fmla="*/ 2 w 370"/>
                <a:gd name="T5" fmla="*/ 196 h 366"/>
                <a:gd name="T6" fmla="*/ 10 w 370"/>
                <a:gd name="T7" fmla="*/ 210 h 366"/>
                <a:gd name="T8" fmla="*/ 30 w 370"/>
                <a:gd name="T9" fmla="*/ 222 h 366"/>
                <a:gd name="T10" fmla="*/ 54 w 370"/>
                <a:gd name="T11" fmla="*/ 276 h 366"/>
                <a:gd name="T12" fmla="*/ 66 w 370"/>
                <a:gd name="T13" fmla="*/ 286 h 366"/>
                <a:gd name="T14" fmla="*/ 86 w 370"/>
                <a:gd name="T15" fmla="*/ 290 h 366"/>
                <a:gd name="T16" fmla="*/ 104 w 370"/>
                <a:gd name="T17" fmla="*/ 300 h 366"/>
                <a:gd name="T18" fmla="*/ 194 w 370"/>
                <a:gd name="T19" fmla="*/ 304 h 366"/>
                <a:gd name="T20" fmla="*/ 210 w 370"/>
                <a:gd name="T21" fmla="*/ 310 h 366"/>
                <a:gd name="T22" fmla="*/ 214 w 370"/>
                <a:gd name="T23" fmla="*/ 318 h 366"/>
                <a:gd name="T24" fmla="*/ 214 w 370"/>
                <a:gd name="T25" fmla="*/ 342 h 366"/>
                <a:gd name="T26" fmla="*/ 234 w 370"/>
                <a:gd name="T27" fmla="*/ 342 h 366"/>
                <a:gd name="T28" fmla="*/ 250 w 370"/>
                <a:gd name="T29" fmla="*/ 338 h 366"/>
                <a:gd name="T30" fmla="*/ 258 w 370"/>
                <a:gd name="T31" fmla="*/ 342 h 366"/>
                <a:gd name="T32" fmla="*/ 278 w 370"/>
                <a:gd name="T33" fmla="*/ 362 h 366"/>
                <a:gd name="T34" fmla="*/ 282 w 370"/>
                <a:gd name="T35" fmla="*/ 366 h 366"/>
                <a:gd name="T36" fmla="*/ 298 w 370"/>
                <a:gd name="T37" fmla="*/ 350 h 366"/>
                <a:gd name="T38" fmla="*/ 314 w 370"/>
                <a:gd name="T39" fmla="*/ 358 h 366"/>
                <a:gd name="T40" fmla="*/ 326 w 370"/>
                <a:gd name="T41" fmla="*/ 342 h 366"/>
                <a:gd name="T42" fmla="*/ 334 w 370"/>
                <a:gd name="T43" fmla="*/ 334 h 366"/>
                <a:gd name="T44" fmla="*/ 346 w 370"/>
                <a:gd name="T45" fmla="*/ 330 h 366"/>
                <a:gd name="T46" fmla="*/ 342 w 370"/>
                <a:gd name="T47" fmla="*/ 326 h 366"/>
                <a:gd name="T48" fmla="*/ 338 w 370"/>
                <a:gd name="T49" fmla="*/ 300 h 366"/>
                <a:gd name="T50" fmla="*/ 328 w 370"/>
                <a:gd name="T51" fmla="*/ 294 h 366"/>
                <a:gd name="T52" fmla="*/ 310 w 370"/>
                <a:gd name="T53" fmla="*/ 296 h 366"/>
                <a:gd name="T54" fmla="*/ 302 w 370"/>
                <a:gd name="T55" fmla="*/ 294 h 366"/>
                <a:gd name="T56" fmla="*/ 302 w 370"/>
                <a:gd name="T57" fmla="*/ 286 h 366"/>
                <a:gd name="T58" fmla="*/ 282 w 370"/>
                <a:gd name="T59" fmla="*/ 262 h 366"/>
                <a:gd name="T60" fmla="*/ 274 w 370"/>
                <a:gd name="T61" fmla="*/ 250 h 366"/>
                <a:gd name="T62" fmla="*/ 274 w 370"/>
                <a:gd name="T63" fmla="*/ 238 h 366"/>
                <a:gd name="T64" fmla="*/ 298 w 370"/>
                <a:gd name="T65" fmla="*/ 240 h 366"/>
                <a:gd name="T66" fmla="*/ 296 w 370"/>
                <a:gd name="T67" fmla="*/ 216 h 366"/>
                <a:gd name="T68" fmla="*/ 300 w 370"/>
                <a:gd name="T69" fmla="*/ 210 h 366"/>
                <a:gd name="T70" fmla="*/ 310 w 370"/>
                <a:gd name="T71" fmla="*/ 204 h 366"/>
                <a:gd name="T72" fmla="*/ 318 w 370"/>
                <a:gd name="T73" fmla="*/ 196 h 366"/>
                <a:gd name="T74" fmla="*/ 312 w 370"/>
                <a:gd name="T75" fmla="*/ 170 h 366"/>
                <a:gd name="T76" fmla="*/ 318 w 370"/>
                <a:gd name="T77" fmla="*/ 162 h 366"/>
                <a:gd name="T78" fmla="*/ 338 w 370"/>
                <a:gd name="T79" fmla="*/ 166 h 366"/>
                <a:gd name="T80" fmla="*/ 340 w 370"/>
                <a:gd name="T81" fmla="*/ 168 h 366"/>
                <a:gd name="T82" fmla="*/ 370 w 370"/>
                <a:gd name="T83" fmla="*/ 162 h 366"/>
                <a:gd name="T84" fmla="*/ 348 w 370"/>
                <a:gd name="T85" fmla="*/ 128 h 366"/>
                <a:gd name="T86" fmla="*/ 334 w 370"/>
                <a:gd name="T87" fmla="*/ 134 h 366"/>
                <a:gd name="T88" fmla="*/ 292 w 370"/>
                <a:gd name="T89" fmla="*/ 122 h 366"/>
                <a:gd name="T90" fmla="*/ 280 w 370"/>
                <a:gd name="T91" fmla="*/ 110 h 366"/>
                <a:gd name="T92" fmla="*/ 260 w 370"/>
                <a:gd name="T93" fmla="*/ 96 h 366"/>
                <a:gd name="T94" fmla="*/ 294 w 370"/>
                <a:gd name="T95" fmla="*/ 58 h 366"/>
                <a:gd name="T96" fmla="*/ 286 w 370"/>
                <a:gd name="T97" fmla="*/ 30 h 366"/>
                <a:gd name="T98" fmla="*/ 258 w 370"/>
                <a:gd name="T99" fmla="*/ 22 h 366"/>
                <a:gd name="T100" fmla="*/ 226 w 370"/>
                <a:gd name="T101" fmla="*/ 28 h 366"/>
                <a:gd name="T102" fmla="*/ 200 w 370"/>
                <a:gd name="T103" fmla="*/ 14 h 366"/>
                <a:gd name="T104" fmla="*/ 190 w 370"/>
                <a:gd name="T105" fmla="*/ 10 h 366"/>
                <a:gd name="T106" fmla="*/ 186 w 370"/>
                <a:gd name="T107" fmla="*/ 2 h 366"/>
                <a:gd name="T108" fmla="*/ 184 w 370"/>
                <a:gd name="T109" fmla="*/ 22 h 366"/>
                <a:gd name="T110" fmla="*/ 180 w 370"/>
                <a:gd name="T111" fmla="*/ 34 h 366"/>
                <a:gd name="T112" fmla="*/ 184 w 370"/>
                <a:gd name="T113" fmla="*/ 40 h 366"/>
                <a:gd name="T114" fmla="*/ 182 w 370"/>
                <a:gd name="T115" fmla="*/ 50 h 366"/>
                <a:gd name="T116" fmla="*/ 184 w 370"/>
                <a:gd name="T117" fmla="*/ 68 h 366"/>
                <a:gd name="T118" fmla="*/ 182 w 370"/>
                <a:gd name="T119" fmla="*/ 70 h 366"/>
                <a:gd name="T120" fmla="*/ 172 w 370"/>
                <a:gd name="T121" fmla="*/ 96 h 366"/>
                <a:gd name="T122" fmla="*/ 148 w 370"/>
                <a:gd name="T123" fmla="*/ 106 h 366"/>
                <a:gd name="T124" fmla="*/ 98 w 370"/>
                <a:gd name="T125" fmla="*/ 10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2" name="Freeform 39"/>
            <p:cNvSpPr>
              <a:spLocks/>
            </p:cNvSpPr>
            <p:nvPr/>
          </p:nvSpPr>
          <p:spPr bwMode="auto">
            <a:xfrm>
              <a:off x="5055677" y="3755952"/>
              <a:ext cx="189767" cy="458305"/>
            </a:xfrm>
            <a:custGeom>
              <a:avLst/>
              <a:gdLst>
                <a:gd name="T0" fmla="*/ 80 w 106"/>
                <a:gd name="T1" fmla="*/ 0 h 256"/>
                <a:gd name="T2" fmla="*/ 80 w 106"/>
                <a:gd name="T3" fmla="*/ 0 h 256"/>
                <a:gd name="T4" fmla="*/ 62 w 106"/>
                <a:gd name="T5" fmla="*/ 14 h 256"/>
                <a:gd name="T6" fmla="*/ 46 w 106"/>
                <a:gd name="T7" fmla="*/ 32 h 256"/>
                <a:gd name="T8" fmla="*/ 34 w 106"/>
                <a:gd name="T9" fmla="*/ 50 h 256"/>
                <a:gd name="T10" fmla="*/ 24 w 106"/>
                <a:gd name="T11" fmla="*/ 70 h 256"/>
                <a:gd name="T12" fmla="*/ 10 w 106"/>
                <a:gd name="T13" fmla="*/ 98 h 256"/>
                <a:gd name="T14" fmla="*/ 4 w 106"/>
                <a:gd name="T15" fmla="*/ 104 h 256"/>
                <a:gd name="T16" fmla="*/ 0 w 106"/>
                <a:gd name="T17" fmla="*/ 108 h 256"/>
                <a:gd name="T18" fmla="*/ 6 w 106"/>
                <a:gd name="T19" fmla="*/ 152 h 256"/>
                <a:gd name="T20" fmla="*/ 6 w 106"/>
                <a:gd name="T21" fmla="*/ 154 h 256"/>
                <a:gd name="T22" fmla="*/ 2 w 106"/>
                <a:gd name="T23" fmla="*/ 184 h 256"/>
                <a:gd name="T24" fmla="*/ 2 w 106"/>
                <a:gd name="T25" fmla="*/ 196 h 256"/>
                <a:gd name="T26" fmla="*/ 2 w 106"/>
                <a:gd name="T27" fmla="*/ 200 h 256"/>
                <a:gd name="T28" fmla="*/ 4 w 106"/>
                <a:gd name="T29" fmla="*/ 202 h 256"/>
                <a:gd name="T30" fmla="*/ 36 w 106"/>
                <a:gd name="T31" fmla="*/ 224 h 256"/>
                <a:gd name="T32" fmla="*/ 38 w 106"/>
                <a:gd name="T33" fmla="*/ 224 h 256"/>
                <a:gd name="T34" fmla="*/ 38 w 106"/>
                <a:gd name="T35" fmla="*/ 226 h 256"/>
                <a:gd name="T36" fmla="*/ 42 w 106"/>
                <a:gd name="T37" fmla="*/ 236 h 256"/>
                <a:gd name="T38" fmla="*/ 50 w 106"/>
                <a:gd name="T39" fmla="*/ 248 h 256"/>
                <a:gd name="T40" fmla="*/ 56 w 106"/>
                <a:gd name="T41" fmla="*/ 252 h 256"/>
                <a:gd name="T42" fmla="*/ 62 w 106"/>
                <a:gd name="T43" fmla="*/ 256 h 256"/>
                <a:gd name="T44" fmla="*/ 66 w 106"/>
                <a:gd name="T45" fmla="*/ 204 h 256"/>
                <a:gd name="T46" fmla="*/ 66 w 106"/>
                <a:gd name="T47" fmla="*/ 202 h 256"/>
                <a:gd name="T48" fmla="*/ 90 w 106"/>
                <a:gd name="T49" fmla="*/ 146 h 256"/>
                <a:gd name="T50" fmla="*/ 98 w 106"/>
                <a:gd name="T51" fmla="*/ 80 h 256"/>
                <a:gd name="T52" fmla="*/ 98 w 106"/>
                <a:gd name="T53" fmla="*/ 78 h 256"/>
                <a:gd name="T54" fmla="*/ 106 w 106"/>
                <a:gd name="T55" fmla="*/ 60 h 256"/>
                <a:gd name="T56" fmla="*/ 100 w 106"/>
                <a:gd name="T57" fmla="*/ 44 h 256"/>
                <a:gd name="T58" fmla="*/ 98 w 106"/>
                <a:gd name="T59" fmla="*/ 44 h 256"/>
                <a:gd name="T60" fmla="*/ 98 w 106"/>
                <a:gd name="T61" fmla="*/ 24 h 256"/>
                <a:gd name="T62" fmla="*/ 98 w 106"/>
                <a:gd name="T63" fmla="*/ 22 h 256"/>
                <a:gd name="T64" fmla="*/ 102 w 106"/>
                <a:gd name="T65" fmla="*/ 16 h 256"/>
                <a:gd name="T66" fmla="*/ 106 w 106"/>
                <a:gd name="T67" fmla="*/ 12 h 256"/>
                <a:gd name="T68" fmla="*/ 80 w 106"/>
                <a:gd name="T6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3" name="Freeform 40"/>
            <p:cNvSpPr>
              <a:spLocks/>
            </p:cNvSpPr>
            <p:nvPr/>
          </p:nvSpPr>
          <p:spPr bwMode="auto">
            <a:xfrm>
              <a:off x="3659279" y="4568727"/>
              <a:ext cx="286441" cy="250636"/>
            </a:xfrm>
            <a:custGeom>
              <a:avLst/>
              <a:gdLst>
                <a:gd name="T0" fmla="*/ 72 w 160"/>
                <a:gd name="T1" fmla="*/ 14 h 140"/>
                <a:gd name="T2" fmla="*/ 70 w 160"/>
                <a:gd name="T3" fmla="*/ 18 h 140"/>
                <a:gd name="T4" fmla="*/ 68 w 160"/>
                <a:gd name="T5" fmla="*/ 20 h 140"/>
                <a:gd name="T6" fmla="*/ 36 w 160"/>
                <a:gd name="T7" fmla="*/ 28 h 140"/>
                <a:gd name="T8" fmla="*/ 38 w 160"/>
                <a:gd name="T9" fmla="*/ 32 h 140"/>
                <a:gd name="T10" fmla="*/ 48 w 160"/>
                <a:gd name="T11" fmla="*/ 44 h 140"/>
                <a:gd name="T12" fmla="*/ 44 w 160"/>
                <a:gd name="T13" fmla="*/ 46 h 140"/>
                <a:gd name="T14" fmla="*/ 30 w 160"/>
                <a:gd name="T15" fmla="*/ 54 h 140"/>
                <a:gd name="T16" fmla="*/ 6 w 160"/>
                <a:gd name="T17" fmla="*/ 72 h 140"/>
                <a:gd name="T18" fmla="*/ 2 w 160"/>
                <a:gd name="T19" fmla="*/ 80 h 140"/>
                <a:gd name="T20" fmla="*/ 0 w 160"/>
                <a:gd name="T21" fmla="*/ 92 h 140"/>
                <a:gd name="T22" fmla="*/ 4 w 160"/>
                <a:gd name="T23" fmla="*/ 108 h 140"/>
                <a:gd name="T24" fmla="*/ 10 w 160"/>
                <a:gd name="T25" fmla="*/ 126 h 140"/>
                <a:gd name="T26" fmla="*/ 34 w 160"/>
                <a:gd name="T27" fmla="*/ 128 h 140"/>
                <a:gd name="T28" fmla="*/ 36 w 160"/>
                <a:gd name="T29" fmla="*/ 128 h 140"/>
                <a:gd name="T30" fmla="*/ 60 w 160"/>
                <a:gd name="T31" fmla="*/ 140 h 140"/>
                <a:gd name="T32" fmla="*/ 86 w 160"/>
                <a:gd name="T33" fmla="*/ 136 h 140"/>
                <a:gd name="T34" fmla="*/ 94 w 160"/>
                <a:gd name="T35" fmla="*/ 132 h 140"/>
                <a:gd name="T36" fmla="*/ 102 w 160"/>
                <a:gd name="T37" fmla="*/ 126 h 140"/>
                <a:gd name="T38" fmla="*/ 112 w 160"/>
                <a:gd name="T39" fmla="*/ 118 h 140"/>
                <a:gd name="T40" fmla="*/ 122 w 160"/>
                <a:gd name="T41" fmla="*/ 106 h 140"/>
                <a:gd name="T42" fmla="*/ 124 w 160"/>
                <a:gd name="T43" fmla="*/ 106 h 140"/>
                <a:gd name="T44" fmla="*/ 126 w 160"/>
                <a:gd name="T45" fmla="*/ 104 h 140"/>
                <a:gd name="T46" fmla="*/ 136 w 160"/>
                <a:gd name="T47" fmla="*/ 100 h 140"/>
                <a:gd name="T48" fmla="*/ 134 w 160"/>
                <a:gd name="T49" fmla="*/ 66 h 140"/>
                <a:gd name="T50" fmla="*/ 148 w 160"/>
                <a:gd name="T51" fmla="*/ 44 h 140"/>
                <a:gd name="T52" fmla="*/ 160 w 160"/>
                <a:gd name="T53" fmla="*/ 34 h 140"/>
                <a:gd name="T54" fmla="*/ 160 w 160"/>
                <a:gd name="T55" fmla="*/ 22 h 140"/>
                <a:gd name="T56" fmla="*/ 158 w 160"/>
                <a:gd name="T57" fmla="*/ 14 h 140"/>
                <a:gd name="T58" fmla="*/ 156 w 160"/>
                <a:gd name="T59" fmla="*/ 10 h 140"/>
                <a:gd name="T60" fmla="*/ 152 w 160"/>
                <a:gd name="T61" fmla="*/ 2 h 140"/>
                <a:gd name="T62" fmla="*/ 146 w 160"/>
                <a:gd name="T63" fmla="*/ 0 h 140"/>
                <a:gd name="T64" fmla="*/ 146 w 160"/>
                <a:gd name="T65" fmla="*/ 12 h 140"/>
                <a:gd name="T66" fmla="*/ 126 w 160"/>
                <a:gd name="T67" fmla="*/ 8 h 140"/>
                <a:gd name="T68" fmla="*/ 116 w 160"/>
                <a:gd name="T69" fmla="*/ 14 h 140"/>
                <a:gd name="T70" fmla="*/ 114 w 160"/>
                <a:gd name="T71" fmla="*/ 14 h 140"/>
                <a:gd name="T72" fmla="*/ 72 w 160"/>
                <a:gd name="T73"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grpSp>
      <p:sp>
        <p:nvSpPr>
          <p:cNvPr id="124" name="正圆 181"/>
          <p:cNvSpPr>
            <a:spLocks noChangeArrowheads="1"/>
          </p:cNvSpPr>
          <p:nvPr/>
        </p:nvSpPr>
        <p:spPr bwMode="auto">
          <a:xfrm>
            <a:off x="5396833" y="1003783"/>
            <a:ext cx="974747" cy="974745"/>
          </a:xfrm>
          <a:prstGeom prst="ellipse">
            <a:avLst/>
          </a:prstGeom>
          <a:solidFill>
            <a:srgbClr val="FFC000"/>
          </a:solidFill>
          <a:ln>
            <a:noFill/>
          </a:ln>
          <a:effectLst/>
        </p:spPr>
        <p:txBody>
          <a:bodyPr lIns="90170" tIns="46990" rIns="90170" bIns="46990" anchor="ctr"/>
          <a:lstStyle/>
          <a:p>
            <a:pPr algn="ctr"/>
            <a:r>
              <a:rPr lang="en-US" sz="4000" dirty="0">
                <a:solidFill>
                  <a:srgbClr val="FFFFFF"/>
                </a:solidFill>
                <a:latin typeface="+mj-lt"/>
                <a:ea typeface="微软雅黑" pitchFamily="34" charset="-122"/>
              </a:rPr>
              <a:t>1</a:t>
            </a:r>
          </a:p>
        </p:txBody>
      </p:sp>
      <p:sp>
        <p:nvSpPr>
          <p:cNvPr id="125" name="正圆 181"/>
          <p:cNvSpPr>
            <a:spLocks noChangeArrowheads="1"/>
          </p:cNvSpPr>
          <p:nvPr/>
        </p:nvSpPr>
        <p:spPr bwMode="auto">
          <a:xfrm>
            <a:off x="4298283" y="3413412"/>
            <a:ext cx="974747" cy="974747"/>
          </a:xfrm>
          <a:prstGeom prst="ellipse">
            <a:avLst/>
          </a:prstGeom>
          <a:solidFill>
            <a:srgbClr val="404040"/>
          </a:solidFill>
          <a:ln>
            <a:noFill/>
          </a:ln>
          <a:effectLst/>
        </p:spPr>
        <p:txBody>
          <a:bodyPr lIns="90170" tIns="46990" rIns="90170" bIns="46990" anchor="ctr"/>
          <a:lstStyle/>
          <a:p>
            <a:pPr algn="ctr"/>
            <a:r>
              <a:rPr lang="en-US" sz="4000">
                <a:solidFill>
                  <a:srgbClr val="FFFFFF"/>
                </a:solidFill>
                <a:latin typeface="+mj-lt"/>
                <a:ea typeface="微软雅黑" pitchFamily="34" charset="-122"/>
              </a:rPr>
              <a:t>2</a:t>
            </a:r>
          </a:p>
        </p:txBody>
      </p:sp>
      <p:sp>
        <p:nvSpPr>
          <p:cNvPr id="126" name="正圆 181"/>
          <p:cNvSpPr>
            <a:spLocks noChangeArrowheads="1"/>
          </p:cNvSpPr>
          <p:nvPr/>
        </p:nvSpPr>
        <p:spPr bwMode="auto">
          <a:xfrm>
            <a:off x="6674547" y="3350929"/>
            <a:ext cx="974747" cy="974747"/>
          </a:xfrm>
          <a:prstGeom prst="ellipse">
            <a:avLst/>
          </a:prstGeom>
          <a:solidFill>
            <a:srgbClr val="404040"/>
          </a:solidFill>
          <a:ln>
            <a:noFill/>
          </a:ln>
          <a:effectLst/>
        </p:spPr>
        <p:txBody>
          <a:bodyPr lIns="90170" tIns="46990" rIns="90170" bIns="46990" anchor="ctr"/>
          <a:lstStyle/>
          <a:p>
            <a:pPr algn="ctr"/>
            <a:r>
              <a:rPr lang="en-US" sz="4000">
                <a:solidFill>
                  <a:srgbClr val="FFFFFF"/>
                </a:solidFill>
                <a:latin typeface="+mj-lt"/>
                <a:ea typeface="微软雅黑" pitchFamily="34" charset="-122"/>
              </a:rPr>
              <a:t>3</a:t>
            </a:r>
          </a:p>
        </p:txBody>
      </p:sp>
      <p:grpSp>
        <p:nvGrpSpPr>
          <p:cNvPr id="127" name="Group 44"/>
          <p:cNvGrpSpPr>
            <a:grpSpLocks/>
          </p:cNvGrpSpPr>
          <p:nvPr/>
        </p:nvGrpSpPr>
        <p:grpSpPr bwMode="auto">
          <a:xfrm>
            <a:off x="1619672" y="1563638"/>
            <a:ext cx="1945322" cy="547670"/>
            <a:chOff x="0" y="0"/>
            <a:chExt cx="3062" cy="862"/>
          </a:xfrm>
        </p:grpSpPr>
        <p:sp>
          <p:nvSpPr>
            <p:cNvPr id="128" name="Text Box 45"/>
            <p:cNvSpPr txBox="1">
              <a:spLocks noChangeArrowheads="1"/>
            </p:cNvSpPr>
            <p:nvPr/>
          </p:nvSpPr>
          <p:spPr bwMode="auto">
            <a:xfrm>
              <a:off x="227" y="0"/>
              <a:ext cx="2835" cy="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dirty="0" smtClean="0">
                  <a:solidFill>
                    <a:srgbClr val="404040"/>
                  </a:solidFill>
                  <a:latin typeface="微软雅黑" pitchFamily="34" charset="-122"/>
                  <a:ea typeface="微软雅黑" pitchFamily="34" charset="-122"/>
                </a:rPr>
                <a:t>点击此处添加说明文本内容文本</a:t>
              </a:r>
              <a:endParaRPr lang="en-US" sz="1400" dirty="0">
                <a:solidFill>
                  <a:srgbClr val="404040"/>
                </a:solidFill>
                <a:latin typeface="微软雅黑" pitchFamily="34" charset="-122"/>
                <a:ea typeface="微软雅黑" pitchFamily="34" charset="-122"/>
              </a:endParaRPr>
            </a:p>
          </p:txBody>
        </p:sp>
        <p:sp>
          <p:nvSpPr>
            <p:cNvPr id="129" name="Line 46"/>
            <p:cNvSpPr>
              <a:spLocks noChangeShapeType="1"/>
            </p:cNvSpPr>
            <p:nvPr/>
          </p:nvSpPr>
          <p:spPr bwMode="auto">
            <a:xfrm>
              <a:off x="0" y="70"/>
              <a:ext cx="2" cy="792"/>
            </a:xfrm>
            <a:prstGeom prst="line">
              <a:avLst/>
            </a:prstGeom>
            <a:noFill/>
            <a:ln w="25400" cmpd="sng">
              <a:solidFill>
                <a:srgbClr val="41445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30" name="Group 47"/>
          <p:cNvGrpSpPr>
            <a:grpSpLocks/>
          </p:cNvGrpSpPr>
          <p:nvPr/>
        </p:nvGrpSpPr>
        <p:grpSpPr bwMode="auto">
          <a:xfrm>
            <a:off x="1619672" y="2479625"/>
            <a:ext cx="1945322" cy="546400"/>
            <a:chOff x="0" y="0"/>
            <a:chExt cx="3062" cy="860"/>
          </a:xfrm>
        </p:grpSpPr>
        <p:sp>
          <p:nvSpPr>
            <p:cNvPr id="131" name="Text Box 48"/>
            <p:cNvSpPr txBox="1">
              <a:spLocks noChangeArrowheads="1"/>
            </p:cNvSpPr>
            <p:nvPr/>
          </p:nvSpPr>
          <p:spPr bwMode="auto">
            <a:xfrm>
              <a:off x="227" y="0"/>
              <a:ext cx="2835" cy="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dirty="0">
                  <a:solidFill>
                    <a:srgbClr val="404040"/>
                  </a:solidFill>
                  <a:latin typeface="微软雅黑" pitchFamily="34" charset="-122"/>
                  <a:ea typeface="微软雅黑" pitchFamily="34" charset="-122"/>
                </a:rPr>
                <a:t>点击此处添加说明文本</a:t>
              </a:r>
              <a:r>
                <a:rPr lang="zh-CN" altLang="en-US" sz="1400" dirty="0" smtClean="0">
                  <a:solidFill>
                    <a:srgbClr val="404040"/>
                  </a:solidFill>
                  <a:latin typeface="微软雅黑" pitchFamily="34" charset="-122"/>
                  <a:ea typeface="微软雅黑" pitchFamily="34" charset="-122"/>
                </a:rPr>
                <a:t>内容文本</a:t>
              </a:r>
              <a:endParaRPr lang="en-US" altLang="zh-CN" sz="1400" dirty="0">
                <a:solidFill>
                  <a:srgbClr val="404040"/>
                </a:solidFill>
                <a:latin typeface="微软雅黑" pitchFamily="34" charset="-122"/>
                <a:ea typeface="微软雅黑" pitchFamily="34" charset="-122"/>
              </a:endParaRPr>
            </a:p>
          </p:txBody>
        </p:sp>
        <p:sp>
          <p:nvSpPr>
            <p:cNvPr id="132" name="Line 49"/>
            <p:cNvSpPr>
              <a:spLocks noChangeShapeType="1"/>
            </p:cNvSpPr>
            <p:nvPr/>
          </p:nvSpPr>
          <p:spPr bwMode="auto">
            <a:xfrm>
              <a:off x="0" y="68"/>
              <a:ext cx="2" cy="792"/>
            </a:xfrm>
            <a:prstGeom prst="line">
              <a:avLst/>
            </a:prstGeom>
            <a:noFill/>
            <a:ln w="25400" cmpd="sng">
              <a:solidFill>
                <a:srgbClr val="41445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p>
          </p:txBody>
        </p:sp>
      </p:grpSp>
      <p:grpSp>
        <p:nvGrpSpPr>
          <p:cNvPr id="133" name="Group 50"/>
          <p:cNvGrpSpPr>
            <a:grpSpLocks/>
          </p:cNvGrpSpPr>
          <p:nvPr/>
        </p:nvGrpSpPr>
        <p:grpSpPr bwMode="auto">
          <a:xfrm>
            <a:off x="1619672" y="3409900"/>
            <a:ext cx="1945322" cy="530515"/>
            <a:chOff x="0" y="0"/>
            <a:chExt cx="3062" cy="835"/>
          </a:xfrm>
        </p:grpSpPr>
        <p:sp>
          <p:nvSpPr>
            <p:cNvPr id="134" name="Text Box 51"/>
            <p:cNvSpPr txBox="1">
              <a:spLocks noChangeArrowheads="1"/>
            </p:cNvSpPr>
            <p:nvPr/>
          </p:nvSpPr>
          <p:spPr bwMode="auto">
            <a:xfrm>
              <a:off x="227" y="0"/>
              <a:ext cx="2835" cy="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dirty="0">
                  <a:solidFill>
                    <a:srgbClr val="404040"/>
                  </a:solidFill>
                  <a:latin typeface="微软雅黑" pitchFamily="34" charset="-122"/>
                  <a:ea typeface="微软雅黑" pitchFamily="34" charset="-122"/>
                </a:rPr>
                <a:t>点击此处添加说明文本</a:t>
              </a:r>
              <a:r>
                <a:rPr lang="zh-CN" altLang="en-US" sz="1400" dirty="0" smtClean="0">
                  <a:solidFill>
                    <a:srgbClr val="404040"/>
                  </a:solidFill>
                  <a:latin typeface="微软雅黑" pitchFamily="34" charset="-122"/>
                  <a:ea typeface="微软雅黑" pitchFamily="34" charset="-122"/>
                </a:rPr>
                <a:t>内容文本</a:t>
              </a:r>
              <a:endParaRPr lang="en-US" altLang="zh-CN" sz="1400" dirty="0">
                <a:solidFill>
                  <a:srgbClr val="404040"/>
                </a:solidFill>
                <a:latin typeface="微软雅黑" pitchFamily="34" charset="-122"/>
                <a:ea typeface="微软雅黑" pitchFamily="34" charset="-122"/>
              </a:endParaRPr>
            </a:p>
          </p:txBody>
        </p:sp>
        <p:sp>
          <p:nvSpPr>
            <p:cNvPr id="135" name="Line 52"/>
            <p:cNvSpPr>
              <a:spLocks noChangeShapeType="1"/>
            </p:cNvSpPr>
            <p:nvPr/>
          </p:nvSpPr>
          <p:spPr bwMode="auto">
            <a:xfrm>
              <a:off x="0" y="43"/>
              <a:ext cx="2" cy="792"/>
            </a:xfrm>
            <a:prstGeom prst="line">
              <a:avLst/>
            </a:prstGeom>
            <a:noFill/>
            <a:ln w="25400" cmpd="sng">
              <a:solidFill>
                <a:srgbClr val="41445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p>
          </p:txBody>
        </p:sp>
      </p:grpSp>
    </p:spTree>
    <p:extLst>
      <p:ext uri="{BB962C8B-B14F-4D97-AF65-F5344CB8AC3E}">
        <p14:creationId xmlns:p14="http://schemas.microsoft.com/office/powerpoint/2010/main" val="51183249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 presetClass="entr" presetSubtype="0" fill="hold" grpId="1" nodeType="afterEffect">
                                  <p:stCondLst>
                                    <p:cond delay="0"/>
                                  </p:stCondLst>
                                  <p:childTnLst>
                                    <p:set>
                                      <p:cBhvr>
                                        <p:cTn id="13" dur="1" fill="hold">
                                          <p:stCondLst>
                                            <p:cond delay="0"/>
                                          </p:stCondLst>
                                        </p:cTn>
                                        <p:tgtEl>
                                          <p:spTgt spid="124"/>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125"/>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1"/>
                                        </p:tgtEl>
                                        <p:attrNameLst>
                                          <p:attrName>style.visibility</p:attrName>
                                        </p:attrNameLst>
                                      </p:cBhvr>
                                      <p:to>
                                        <p:strVal val="visible"/>
                                      </p:to>
                                    </p:set>
                                  </p:childTnLst>
                                </p:cTn>
                              </p:par>
                              <p:par>
                                <p:cTn id="26" presetID="0" presetClass="path" presetSubtype="0" accel="50000" decel="50000" fill="hold" grpId="0" nodeType="withEffect">
                                  <p:stCondLst>
                                    <p:cond delay="0"/>
                                  </p:stCondLst>
                                  <p:childTnLst>
                                    <p:animMotion origin="layout" path="M -0.002847 0.202315 C 0.023681 0.187593 0.103264 0.319815 0.156875 0.322593 C 0.210556 0.325278 0.247361 0.225185 0.248750 0.184722 C 0.250278 0.144259 0.223542 0.066852 0.171389 0.023704 C 0.119375 -0.019444 0.030000 0.021667 0.004653 0.000000 " pathEditMode="relative" rAng="0" ptsTypes="aaaaa">
                                      <p:cBhvr>
                                        <p:cTn id="27" dur="2000" fill="hold"/>
                                        <p:tgtEl>
                                          <p:spTgt spid="124"/>
                                        </p:tgtEl>
                                        <p:attrNameLst>
                                          <p:attrName>ppt_x,ppt_y</p:attrName>
                                        </p:attrNameLst>
                                      </p:cBhvr>
                                      <p:rCtr x="13400" y="-3700"/>
                                    </p:animMotion>
                                  </p:childTnLst>
                                </p:cTn>
                              </p:par>
                              <p:par>
                                <p:cTn id="28" presetID="0" presetClass="path" presetSubtype="0" accel="50000" decel="50000" fill="hold" grpId="0" nodeType="withEffect">
                                  <p:stCondLst>
                                    <p:cond delay="0"/>
                                  </p:stCondLst>
                                  <p:childTnLst>
                                    <p:animMotion origin="layout" path="M 0.105764 -0.116759 C 0.092014 -0.117222 0.148125 -0.319907 0.102014 -0.353148 C 0.055764 -0.386481 -0.073194 -0.285000 -0.094236 -0.263056 C -0.115069 -0.241019 -0.125764 -0.168796 -0.106736 -0.117407 C -0.087708 -0.066019 0.005903 -0.026759 0.000764 -0.006296 " pathEditMode="relative" rAng="0" ptsTypes="aaaaa">
                                      <p:cBhvr>
                                        <p:cTn id="29" dur="2000" fill="hold"/>
                                        <p:tgtEl>
                                          <p:spTgt spid="125"/>
                                        </p:tgtEl>
                                        <p:attrNameLst>
                                          <p:attrName>ppt_x,ppt_y</p:attrName>
                                        </p:attrNameLst>
                                      </p:cBhvr>
                                      <p:rCtr x="-9000" y="-6200"/>
                                    </p:animMotion>
                                  </p:childTnLst>
                                </p:cTn>
                              </p:par>
                              <p:par>
                                <p:cTn id="30" presetID="0" presetClass="path" presetSubtype="0" accel="50000" decel="50000" fill="hold" grpId="0" nodeType="withEffect">
                                  <p:stCondLst>
                                    <p:cond delay="0"/>
                                  </p:stCondLst>
                                  <p:childTnLst>
                                    <p:animMotion origin="layout" path="M -0.123472 -0.113611 C -0.120972 -0.088611 -0.286597 0.042963 -0.261875 0.065556 C -0.237222 0.088241 -0.137292 0.184444 -0.084931 0.171296 C -0.032569 0.158148 -0.019722 0.004352 0.000000 0.000000 " pathEditMode="relative" rAng="0" ptsTypes="aaaa">
                                      <p:cBhvr>
                                        <p:cTn id="31" dur="2000" fill="hold"/>
                                        <p:tgtEl>
                                          <p:spTgt spid="126"/>
                                        </p:tgtEl>
                                        <p:attrNameLst>
                                          <p:attrName>ppt_x,ppt_y</p:attrName>
                                        </p:attrNameLst>
                                      </p:cBhvr>
                                      <p:rCtr x="-500" y="9200"/>
                                    </p:animMotion>
                                  </p:childTnLst>
                                </p:cTn>
                              </p:par>
                            </p:childTnLst>
                          </p:cTn>
                        </p:par>
                        <p:par>
                          <p:cTn id="32" fill="hold">
                            <p:stCondLst>
                              <p:cond delay="2700"/>
                            </p:stCondLst>
                            <p:childTnLst>
                              <p:par>
                                <p:cTn id="33" presetID="22" presetClass="entr" presetSubtype="1" fill="hold" nodeType="after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wipe(up)">
                                      <p:cBhvr>
                                        <p:cTn id="35" dur="500"/>
                                        <p:tgtEl>
                                          <p:spTgt spid="127"/>
                                        </p:tgtEl>
                                      </p:cBhvr>
                                    </p:animEffect>
                                  </p:childTnLst>
                                </p:cTn>
                              </p:par>
                            </p:childTnLst>
                          </p:cTn>
                        </p:par>
                        <p:par>
                          <p:cTn id="36" fill="hold">
                            <p:stCondLst>
                              <p:cond delay="3200"/>
                            </p:stCondLst>
                            <p:childTnLst>
                              <p:par>
                                <p:cTn id="37" presetID="22" presetClass="entr" presetSubtype="1" fill="hold" nodeType="after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wipe(up)">
                                      <p:cBhvr>
                                        <p:cTn id="39" dur="500"/>
                                        <p:tgtEl>
                                          <p:spTgt spid="130"/>
                                        </p:tgtEl>
                                      </p:cBhvr>
                                    </p:animEffect>
                                  </p:childTnLst>
                                </p:cTn>
                              </p:par>
                            </p:childTnLst>
                          </p:cTn>
                        </p:par>
                        <p:par>
                          <p:cTn id="40" fill="hold">
                            <p:stCondLst>
                              <p:cond delay="3700"/>
                            </p:stCondLst>
                            <p:childTnLst>
                              <p:par>
                                <p:cTn id="41" presetID="22" presetClass="entr" presetSubtype="1" fill="hold" nodeType="after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wipe(up)">
                                      <p:cBhvr>
                                        <p:cTn id="43"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8" grpId="0" animBg="1"/>
      <p:bldP spid="89" grpId="0" animBg="1"/>
      <p:bldP spid="90" grpId="0" animBg="1"/>
      <p:bldP spid="124" grpId="0" bldLvl="0" animBg="1" autoUpdateAnimBg="0"/>
      <p:bldP spid="124" grpId="1" animBg="1"/>
      <p:bldP spid="125" grpId="0" bldLvl="0" animBg="1" autoUpdateAnimBg="0"/>
      <p:bldP spid="125" grpId="1" animBg="1"/>
      <p:bldP spid="126" grpId="0" bldLvl="0" animBg="1" autoUpdateAnimBg="0"/>
      <p:bldP spid="12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433002"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FFFFFF"/>
                </a:solidFill>
                <a:latin typeface="微软雅黑" pitchFamily="34" charset="-122"/>
                <a:ea typeface="微软雅黑" pitchFamily="34" charset="-122"/>
              </a:rPr>
              <a:t>理论基础与文献综述</a:t>
            </a:r>
          </a:p>
        </p:txBody>
      </p:sp>
      <p:sp>
        <p:nvSpPr>
          <p:cNvPr id="30" name="右箭头 29"/>
          <p:cNvSpPr>
            <a:spLocks noChangeArrowheads="1"/>
          </p:cNvSpPr>
          <p:nvPr/>
        </p:nvSpPr>
        <p:spPr bwMode="auto">
          <a:xfrm>
            <a:off x="2898775" y="1741488"/>
            <a:ext cx="3400425" cy="371475"/>
          </a:xfrm>
          <a:prstGeom prst="rightArrow">
            <a:avLst>
              <a:gd name="adj1" fmla="val 50000"/>
              <a:gd name="adj2" fmla="val 50092"/>
            </a:avLst>
          </a:prstGeom>
          <a:solidFill>
            <a:srgbClr val="FFC000"/>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31" name="右箭头 30"/>
          <p:cNvSpPr>
            <a:spLocks noChangeArrowheads="1"/>
          </p:cNvSpPr>
          <p:nvPr/>
        </p:nvSpPr>
        <p:spPr bwMode="auto">
          <a:xfrm flipH="1">
            <a:off x="3024188" y="2298700"/>
            <a:ext cx="3521075" cy="369888"/>
          </a:xfrm>
          <a:prstGeom prst="rightArrow">
            <a:avLst>
              <a:gd name="adj1" fmla="val 50000"/>
              <a:gd name="adj2" fmla="val 50064"/>
            </a:avLst>
          </a:prstGeom>
          <a:solidFill>
            <a:srgbClr val="FFC000"/>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32" name="椭圆 31"/>
          <p:cNvSpPr>
            <a:spLocks noChangeArrowheads="1"/>
          </p:cNvSpPr>
          <p:nvPr/>
        </p:nvSpPr>
        <p:spPr bwMode="auto">
          <a:xfrm>
            <a:off x="1231900" y="1277938"/>
            <a:ext cx="1792288" cy="1792287"/>
          </a:xfrm>
          <a:prstGeom prst="ellipse">
            <a:avLst/>
          </a:prstGeom>
          <a:solidFill>
            <a:srgbClr val="404040"/>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r>
              <a:rPr lang="zh-CN" altLang="en-US" sz="1800" b="1" kern="0" dirty="0">
                <a:solidFill>
                  <a:srgbClr val="FFFFFF"/>
                </a:solidFill>
              </a:rPr>
              <a:t>单击此处添加标题</a:t>
            </a:r>
          </a:p>
        </p:txBody>
      </p:sp>
      <p:sp>
        <p:nvSpPr>
          <p:cNvPr id="33" name="椭圆 32"/>
          <p:cNvSpPr>
            <a:spLocks noChangeArrowheads="1"/>
          </p:cNvSpPr>
          <p:nvPr/>
        </p:nvSpPr>
        <p:spPr bwMode="auto">
          <a:xfrm>
            <a:off x="6359525" y="1277938"/>
            <a:ext cx="1793875" cy="1792287"/>
          </a:xfrm>
          <a:prstGeom prst="ellipse">
            <a:avLst/>
          </a:prstGeom>
          <a:solidFill>
            <a:srgbClr val="404040"/>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r>
              <a:rPr lang="zh-CN" altLang="en-US" sz="1800" b="1" kern="0" dirty="0">
                <a:solidFill>
                  <a:srgbClr val="FFFFFF"/>
                </a:solidFill>
              </a:rPr>
              <a:t>单击此处添加标题</a:t>
            </a:r>
          </a:p>
        </p:txBody>
      </p:sp>
      <p:sp>
        <p:nvSpPr>
          <p:cNvPr id="34" name="矩形 33"/>
          <p:cNvSpPr/>
          <p:nvPr/>
        </p:nvSpPr>
        <p:spPr>
          <a:xfrm>
            <a:off x="3857625" y="1619250"/>
            <a:ext cx="1420813" cy="11731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algn="ctr" eaLnBrk="1" fontAlgn="auto" hangingPunct="1">
              <a:lnSpc>
                <a:spcPct val="120000"/>
              </a:lnSpc>
              <a:spcBef>
                <a:spcPts val="0"/>
              </a:spcBef>
              <a:spcAft>
                <a:spcPts val="0"/>
              </a:spcAft>
              <a:buClrTx/>
              <a:buSzTx/>
              <a:defRPr/>
            </a:pPr>
            <a:r>
              <a:rPr lang="zh-CN" altLang="en-US" b="1" kern="0" dirty="0" smtClean="0">
                <a:solidFill>
                  <a:srgbClr val="7D7D7D"/>
                </a:solidFill>
                <a:latin typeface="微软雅黑" pitchFamily="34" charset="-122"/>
                <a:ea typeface="微软雅黑" pitchFamily="34" charset="-122"/>
              </a:rPr>
              <a:t>理论基础及文献综述</a:t>
            </a:r>
            <a:endParaRPr lang="zh-CN" altLang="en-US" b="1" kern="0" dirty="0">
              <a:solidFill>
                <a:srgbClr val="7D7D7D"/>
              </a:solidFill>
              <a:latin typeface="微软雅黑" pitchFamily="34" charset="-122"/>
              <a:ea typeface="微软雅黑" pitchFamily="34" charset="-122"/>
            </a:endParaRPr>
          </a:p>
        </p:txBody>
      </p:sp>
      <p:sp>
        <p:nvSpPr>
          <p:cNvPr id="35" name="下箭头 34"/>
          <p:cNvSpPr>
            <a:spLocks noChangeArrowheads="1"/>
          </p:cNvSpPr>
          <p:nvPr/>
        </p:nvSpPr>
        <p:spPr bwMode="auto">
          <a:xfrm>
            <a:off x="4191000" y="3106738"/>
            <a:ext cx="804863" cy="555625"/>
          </a:xfrm>
          <a:prstGeom prst="downArrow">
            <a:avLst>
              <a:gd name="adj1" fmla="val 50000"/>
              <a:gd name="adj2" fmla="val 50000"/>
            </a:avLst>
          </a:prstGeom>
          <a:solidFill>
            <a:srgbClr val="FFC000"/>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36" name="TextBox 35"/>
          <p:cNvSpPr txBox="1"/>
          <p:nvPr/>
        </p:nvSpPr>
        <p:spPr bwMode="auto">
          <a:xfrm>
            <a:off x="1293813" y="3259138"/>
            <a:ext cx="1482725" cy="1006475"/>
          </a:xfrm>
          <a:prstGeom prst="rect">
            <a:avLst/>
          </a:prstGeom>
          <a:noFill/>
        </p:spPr>
        <p:txBody>
          <a:bodyPr>
            <a:spAutoFit/>
          </a:bodyPr>
          <a:lstStyle/>
          <a:p>
            <a:pPr eaLnBrk="1" fontAlgn="auto" hangingPunct="1">
              <a:lnSpc>
                <a:spcPct val="150000"/>
              </a:lnSpc>
              <a:spcBef>
                <a:spcPts val="0"/>
              </a:spcBef>
              <a:spcAft>
                <a:spcPts val="0"/>
              </a:spcAft>
              <a:buClrTx/>
              <a:buSzTx/>
              <a:defRPr/>
            </a:pPr>
            <a:r>
              <a:rPr lang="zh-CN" altLang="en-US" sz="1050" kern="0" dirty="0">
                <a:solidFill>
                  <a:srgbClr val="4D4D4D"/>
                </a:solidFill>
              </a:rPr>
              <a:t>单击此处添加段落文本单击此处添加段落文本单击此处添加段落文本单击此处添加段落文本</a:t>
            </a:r>
          </a:p>
        </p:txBody>
      </p:sp>
      <p:sp>
        <p:nvSpPr>
          <p:cNvPr id="37" name="TextBox 36"/>
          <p:cNvSpPr txBox="1"/>
          <p:nvPr/>
        </p:nvSpPr>
        <p:spPr bwMode="auto">
          <a:xfrm>
            <a:off x="6477000" y="3319463"/>
            <a:ext cx="1484313" cy="1006475"/>
          </a:xfrm>
          <a:prstGeom prst="rect">
            <a:avLst/>
          </a:prstGeom>
          <a:noFill/>
        </p:spPr>
        <p:txBody>
          <a:bodyPr>
            <a:spAutoFit/>
          </a:bodyPr>
          <a:lstStyle/>
          <a:p>
            <a:pPr eaLnBrk="1" fontAlgn="auto" hangingPunct="1">
              <a:lnSpc>
                <a:spcPct val="150000"/>
              </a:lnSpc>
              <a:spcBef>
                <a:spcPts val="0"/>
              </a:spcBef>
              <a:spcAft>
                <a:spcPts val="0"/>
              </a:spcAft>
              <a:buClrTx/>
              <a:buSzTx/>
              <a:defRPr/>
            </a:pPr>
            <a:r>
              <a:rPr lang="zh-CN" altLang="en-US" sz="1050" kern="0" dirty="0">
                <a:solidFill>
                  <a:srgbClr val="4D4D4D"/>
                </a:solidFill>
              </a:rPr>
              <a:t>单击此处添加段落文本单击此处添加段落文本单击此处添加段落文本单击此处添加段落文本</a:t>
            </a:r>
          </a:p>
        </p:txBody>
      </p:sp>
      <p:sp>
        <p:nvSpPr>
          <p:cNvPr id="38" name="TextBox 19"/>
          <p:cNvSpPr txBox="1">
            <a:spLocks noChangeArrowheads="1"/>
          </p:cNvSpPr>
          <p:nvPr/>
        </p:nvSpPr>
        <p:spPr bwMode="auto">
          <a:xfrm>
            <a:off x="4056063" y="3843338"/>
            <a:ext cx="1125537" cy="603250"/>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lnSpc>
                <a:spcPct val="120000"/>
              </a:lnSpc>
              <a:spcBef>
                <a:spcPts val="0"/>
              </a:spcBef>
              <a:spcAft>
                <a:spcPts val="0"/>
              </a:spcAft>
              <a:buClrTx/>
              <a:buSzTx/>
              <a:defRPr/>
            </a:pPr>
            <a:r>
              <a:rPr lang="zh-CN" altLang="en-US" b="1" kern="0" dirty="0">
                <a:solidFill>
                  <a:srgbClr val="4D4D4D"/>
                </a:solidFill>
                <a:latin typeface="微软雅黑" pitchFamily="34" charset="-122"/>
                <a:ea typeface="微软雅黑" pitchFamily="34" charset="-122"/>
              </a:rPr>
              <a:t>单击此处添加标题</a:t>
            </a:r>
          </a:p>
        </p:txBody>
      </p:sp>
    </p:spTree>
    <p:extLst>
      <p:ext uri="{BB962C8B-B14F-4D97-AF65-F5344CB8AC3E}">
        <p14:creationId xmlns:p14="http://schemas.microsoft.com/office/powerpoint/2010/main" val="102270760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49" presetClass="entr" presetSubtype="0" decel="10000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 calcmode="lin" valueType="num">
                                      <p:cBhvr>
                                        <p:cTn id="16" dur="500" fill="hold"/>
                                        <p:tgtEl>
                                          <p:spTgt spid="32"/>
                                        </p:tgtEl>
                                        <p:attrNameLst>
                                          <p:attrName>style.rotation</p:attrName>
                                        </p:attrNameLst>
                                      </p:cBhvr>
                                      <p:tavLst>
                                        <p:tav tm="0">
                                          <p:val>
                                            <p:fltVal val="360"/>
                                          </p:val>
                                        </p:tav>
                                        <p:tav tm="100000">
                                          <p:val>
                                            <p:fltVal val="0"/>
                                          </p:val>
                                        </p:tav>
                                      </p:tavLst>
                                    </p:anim>
                                    <p:animEffect transition="in" filter="fade">
                                      <p:cBhvr>
                                        <p:cTn id="17" dur="500"/>
                                        <p:tgtEl>
                                          <p:spTgt spid="32"/>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anim calcmode="lin" valueType="num">
                                      <p:cBhvr>
                                        <p:cTn id="22" dur="500" fill="hold"/>
                                        <p:tgtEl>
                                          <p:spTgt spid="33"/>
                                        </p:tgtEl>
                                        <p:attrNameLst>
                                          <p:attrName>style.rotation</p:attrName>
                                        </p:attrNameLst>
                                      </p:cBhvr>
                                      <p:tavLst>
                                        <p:tav tm="0">
                                          <p:val>
                                            <p:fltVal val="360"/>
                                          </p:val>
                                        </p:tav>
                                        <p:tav tm="100000">
                                          <p:val>
                                            <p:fltVal val="0"/>
                                          </p:val>
                                        </p:tav>
                                      </p:tavLst>
                                    </p:anim>
                                    <p:animEffect transition="in" filter="fade">
                                      <p:cBhvr>
                                        <p:cTn id="23" dur="500"/>
                                        <p:tgtEl>
                                          <p:spTgt spid="33"/>
                                        </p:tgtEl>
                                      </p:cBhvr>
                                    </p:animEffect>
                                  </p:childTnLst>
                                </p:cTn>
                              </p:par>
                            </p:childTnLst>
                          </p:cTn>
                        </p:par>
                        <p:par>
                          <p:cTn id="24" fill="hold">
                            <p:stCondLst>
                              <p:cond delay="1200"/>
                            </p:stCondLst>
                            <p:childTnLst>
                              <p:par>
                                <p:cTn id="25" presetID="1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slide(fromLeft)">
                                      <p:cBhvr>
                                        <p:cTn id="27" dur="500"/>
                                        <p:tgtEl>
                                          <p:spTgt spid="30"/>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slide(fromRight)">
                                      <p:cBhvr>
                                        <p:cTn id="30" dur="500"/>
                                        <p:tgtEl>
                                          <p:spTgt spid="31"/>
                                        </p:tgtEl>
                                      </p:cBhvr>
                                    </p:animEffect>
                                  </p:childTnLst>
                                </p:cTn>
                              </p:par>
                            </p:childTnLst>
                          </p:cTn>
                        </p:par>
                        <p:par>
                          <p:cTn id="31" fill="hold">
                            <p:stCondLst>
                              <p:cond delay="1700"/>
                            </p:stCondLst>
                            <p:childTnLst>
                              <p:par>
                                <p:cTn id="32" presetID="17" presetClass="entr" presetSubtype="1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strVal val="#ppt_h"/>
                                          </p:val>
                                        </p:tav>
                                        <p:tav tm="100000">
                                          <p:val>
                                            <p:strVal val="#ppt_h"/>
                                          </p:val>
                                        </p:tav>
                                      </p:tavLst>
                                    </p:anim>
                                  </p:childTnLst>
                                </p:cTn>
                              </p:par>
                            </p:childTnLst>
                          </p:cTn>
                        </p:par>
                        <p:par>
                          <p:cTn id="36" fill="hold">
                            <p:stCondLst>
                              <p:cond delay="2200"/>
                            </p:stCondLst>
                            <p:childTnLst>
                              <p:par>
                                <p:cTn id="37" presetID="47"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par>
                          <p:cTn id="42" fill="hold">
                            <p:stCondLst>
                              <p:cond delay="32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2" grpId="0" animBg="1"/>
      <p:bldP spid="33" grpId="0" animBg="1"/>
      <p:bldP spid="34" grpId="0" animBg="1"/>
      <p:bldP spid="35" grpId="0" animBg="1"/>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016224"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主要贡献与创新</a:t>
            </a:r>
          </a:p>
        </p:txBody>
      </p:sp>
      <p:sp>
        <p:nvSpPr>
          <p:cNvPr id="5" name="Oval 98"/>
          <p:cNvSpPr>
            <a:spLocks noChangeArrowheads="1"/>
          </p:cNvSpPr>
          <p:nvPr/>
        </p:nvSpPr>
        <p:spPr bwMode="auto">
          <a:xfrm>
            <a:off x="3179979" y="1127540"/>
            <a:ext cx="1699993" cy="1690091"/>
          </a:xfrm>
          <a:prstGeom prst="ellipse">
            <a:avLst/>
          </a:prstGeom>
          <a:solidFill>
            <a:srgbClr val="404040"/>
          </a:solidFill>
          <a:ln w="25400">
            <a:solidFill>
              <a:schemeClr val="bg1"/>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2">
                  <a:lumMod val="10000"/>
                </a:schemeClr>
              </a:solidFill>
              <a:effectLst/>
              <a:uLnTx/>
              <a:uFillTx/>
              <a:latin typeface="Calibri"/>
              <a:ea typeface="微软雅黑"/>
            </a:endParaRPr>
          </a:p>
        </p:txBody>
      </p:sp>
      <p:sp>
        <p:nvSpPr>
          <p:cNvPr id="6" name="Oval 100"/>
          <p:cNvSpPr>
            <a:spLocks noChangeArrowheads="1"/>
          </p:cNvSpPr>
          <p:nvPr/>
        </p:nvSpPr>
        <p:spPr bwMode="auto">
          <a:xfrm>
            <a:off x="4444246" y="1041715"/>
            <a:ext cx="2112613" cy="2102710"/>
          </a:xfrm>
          <a:prstGeom prst="ellipse">
            <a:avLst/>
          </a:prstGeom>
          <a:solidFill>
            <a:srgbClr val="FFC000"/>
          </a:solidFill>
          <a:ln w="19050">
            <a:solidFill>
              <a:schemeClr val="bg1"/>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2">
                  <a:lumMod val="10000"/>
                </a:schemeClr>
              </a:solidFill>
              <a:effectLst/>
              <a:uLnTx/>
              <a:uFillTx/>
              <a:latin typeface="Calibri"/>
              <a:ea typeface="微软雅黑"/>
            </a:endParaRPr>
          </a:p>
        </p:txBody>
      </p:sp>
      <p:sp>
        <p:nvSpPr>
          <p:cNvPr id="7" name="Oval 101"/>
          <p:cNvSpPr>
            <a:spLocks noChangeArrowheads="1"/>
          </p:cNvSpPr>
          <p:nvPr/>
        </p:nvSpPr>
        <p:spPr bwMode="auto">
          <a:xfrm>
            <a:off x="3711433" y="2164041"/>
            <a:ext cx="1769314" cy="1775916"/>
          </a:xfrm>
          <a:prstGeom prst="ellipse">
            <a:avLst/>
          </a:prstGeom>
          <a:solidFill>
            <a:srgbClr val="404040"/>
          </a:solidFill>
          <a:ln w="19050">
            <a:solidFill>
              <a:schemeClr val="bg1"/>
            </a:solid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a:solidFill>
                <a:schemeClr val="bg2">
                  <a:lumMod val="10000"/>
                </a:schemeClr>
              </a:solidFill>
              <a:latin typeface="Calibri"/>
              <a:ea typeface="微软雅黑"/>
            </a:endParaRPr>
          </a:p>
        </p:txBody>
      </p:sp>
      <p:cxnSp>
        <p:nvCxnSpPr>
          <p:cNvPr id="9" name="直接箭头连接符 8"/>
          <p:cNvCxnSpPr/>
          <p:nvPr/>
        </p:nvCxnSpPr>
        <p:spPr>
          <a:xfrm>
            <a:off x="6556859" y="1838896"/>
            <a:ext cx="1627094" cy="0"/>
          </a:xfrm>
          <a:prstGeom prst="straightConnector1">
            <a:avLst/>
          </a:prstGeom>
          <a:noFill/>
          <a:ln w="9525" cap="flat" cmpd="sng" algn="ctr">
            <a:solidFill>
              <a:srgbClr val="414455"/>
            </a:solidFill>
            <a:prstDash val="solid"/>
            <a:tailEnd type="arrow"/>
          </a:ln>
          <a:effectLst/>
        </p:spPr>
      </p:cxnSp>
      <p:sp>
        <p:nvSpPr>
          <p:cNvPr id="10" name="TextBox 9"/>
          <p:cNvSpPr txBox="1"/>
          <p:nvPr/>
        </p:nvSpPr>
        <p:spPr>
          <a:xfrm>
            <a:off x="6642328" y="915566"/>
            <a:ext cx="1541625" cy="923330"/>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a:t>
            </a:r>
            <a:endParaRPr lang="zh-CN" altLang="en-US" sz="1200" dirty="0">
              <a:solidFill>
                <a:schemeClr val="bg2">
                  <a:lumMod val="10000"/>
                </a:schemeClr>
              </a:solidFill>
              <a:latin typeface="Calibri"/>
              <a:ea typeface="微软雅黑"/>
            </a:endParaRPr>
          </a:p>
        </p:txBody>
      </p:sp>
      <p:cxnSp>
        <p:nvCxnSpPr>
          <p:cNvPr id="11" name="直接箭头连接符 10"/>
          <p:cNvCxnSpPr>
            <a:stCxn id="7" idx="4"/>
          </p:cNvCxnSpPr>
          <p:nvPr/>
        </p:nvCxnSpPr>
        <p:spPr>
          <a:xfrm>
            <a:off x="4596090" y="3939957"/>
            <a:ext cx="6602" cy="990851"/>
          </a:xfrm>
          <a:prstGeom prst="straightConnector1">
            <a:avLst/>
          </a:prstGeom>
          <a:noFill/>
          <a:ln w="9525" cap="flat" cmpd="sng" algn="ctr">
            <a:solidFill>
              <a:srgbClr val="414455"/>
            </a:solidFill>
            <a:prstDash val="solid"/>
            <a:tailEnd type="arrow"/>
          </a:ln>
          <a:effectLst/>
        </p:spPr>
      </p:cxnSp>
      <p:sp>
        <p:nvSpPr>
          <p:cNvPr id="12" name="TextBox 11"/>
          <p:cNvSpPr txBox="1"/>
          <p:nvPr/>
        </p:nvSpPr>
        <p:spPr>
          <a:xfrm>
            <a:off x="4716016" y="3939957"/>
            <a:ext cx="1804013" cy="867930"/>
          </a:xfrm>
          <a:prstGeom prst="rect">
            <a:avLst/>
          </a:prstGeom>
          <a:noFill/>
        </p:spPr>
        <p:txBody>
          <a:bodyPr wrap="square" rtlCol="0">
            <a:spAutoFit/>
          </a:bodyPr>
          <a:lstStyle/>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endParaRPr lang="en-US" altLang="zh-CN" sz="1400" b="1" dirty="0" smtClean="0">
              <a:solidFill>
                <a:schemeClr val="bg2">
                  <a:lumMod val="10000"/>
                </a:schemeClr>
              </a:solidFill>
              <a:latin typeface="Calibri"/>
              <a:ea typeface="微软雅黑"/>
            </a:endParaRPr>
          </a:p>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p>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endParaRPr lang="zh-CN" altLang="en-US" sz="1400" b="1" dirty="0">
              <a:solidFill>
                <a:schemeClr val="bg2">
                  <a:lumMod val="10000"/>
                </a:schemeClr>
              </a:solidFill>
              <a:latin typeface="Calibri"/>
              <a:ea typeface="微软雅黑"/>
            </a:endParaRPr>
          </a:p>
        </p:txBody>
      </p:sp>
      <p:cxnSp>
        <p:nvCxnSpPr>
          <p:cNvPr id="13" name="直接箭头连接符 12"/>
          <p:cNvCxnSpPr/>
          <p:nvPr/>
        </p:nvCxnSpPr>
        <p:spPr>
          <a:xfrm flipH="1">
            <a:off x="1403648" y="2032003"/>
            <a:ext cx="1776331" cy="0"/>
          </a:xfrm>
          <a:prstGeom prst="straightConnector1">
            <a:avLst/>
          </a:prstGeom>
          <a:noFill/>
          <a:ln w="9525" cap="flat" cmpd="sng" algn="ctr">
            <a:solidFill>
              <a:srgbClr val="414455"/>
            </a:solidFill>
            <a:prstDash val="solid"/>
            <a:tailEnd type="arrow"/>
          </a:ln>
          <a:effectLst/>
        </p:spPr>
      </p:cxnSp>
      <p:sp>
        <p:nvSpPr>
          <p:cNvPr id="14" name="TextBox 13"/>
          <p:cNvSpPr txBox="1"/>
          <p:nvPr/>
        </p:nvSpPr>
        <p:spPr>
          <a:xfrm>
            <a:off x="1600254" y="1096541"/>
            <a:ext cx="1541625" cy="923330"/>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a:t>
            </a:r>
            <a:endParaRPr lang="zh-CN" altLang="en-US" sz="1200" dirty="0">
              <a:solidFill>
                <a:schemeClr val="bg2">
                  <a:lumMod val="10000"/>
                </a:schemeClr>
              </a:solidFill>
              <a:latin typeface="Calibri"/>
              <a:ea typeface="微软雅黑"/>
            </a:endParaRPr>
          </a:p>
        </p:txBody>
      </p:sp>
      <p:sp>
        <p:nvSpPr>
          <p:cNvPr id="15" name="TextBox 14"/>
          <p:cNvSpPr txBox="1"/>
          <p:nvPr/>
        </p:nvSpPr>
        <p:spPr>
          <a:xfrm>
            <a:off x="3589796" y="1542018"/>
            <a:ext cx="880358" cy="707886"/>
          </a:xfrm>
          <a:prstGeom prst="rect">
            <a:avLst/>
          </a:prstGeom>
          <a:noFill/>
        </p:spPr>
        <p:txBody>
          <a:bodyPr wrap="square" rtlCol="0">
            <a:spAutoFit/>
          </a:bodyPr>
          <a:lstStyle/>
          <a:p>
            <a:pPr fontAlgn="auto">
              <a:spcBef>
                <a:spcPts val="0"/>
              </a:spcBef>
              <a:spcAft>
                <a:spcPts val="0"/>
              </a:spcAft>
            </a:pPr>
            <a:r>
              <a:rPr lang="zh-CN" altLang="en-US" sz="2000" b="1" dirty="0" smtClean="0">
                <a:solidFill>
                  <a:schemeClr val="bg1"/>
                </a:solidFill>
                <a:latin typeface="微软雅黑" pitchFamily="34" charset="-122"/>
                <a:ea typeface="微软雅黑" pitchFamily="34" charset="-122"/>
              </a:rPr>
              <a:t>主要贡献</a:t>
            </a:r>
            <a:endParaRPr lang="zh-CN" altLang="en-US" sz="2000" b="1" dirty="0">
              <a:solidFill>
                <a:schemeClr val="bg1"/>
              </a:solidFill>
              <a:latin typeface="微软雅黑" pitchFamily="34" charset="-122"/>
              <a:ea typeface="微软雅黑" pitchFamily="34" charset="-122"/>
            </a:endParaRPr>
          </a:p>
        </p:txBody>
      </p:sp>
      <p:sp>
        <p:nvSpPr>
          <p:cNvPr id="16" name="TextBox 15"/>
          <p:cNvSpPr txBox="1"/>
          <p:nvPr/>
        </p:nvSpPr>
        <p:spPr>
          <a:xfrm>
            <a:off x="5177843" y="1678060"/>
            <a:ext cx="880358" cy="707886"/>
          </a:xfrm>
          <a:prstGeom prst="rect">
            <a:avLst/>
          </a:prstGeom>
          <a:noFill/>
        </p:spPr>
        <p:txBody>
          <a:bodyPr wrap="square" rtlCol="0">
            <a:spAutoFit/>
          </a:bodyPr>
          <a:lstStyle/>
          <a:p>
            <a:pPr fontAlgn="auto">
              <a:spcBef>
                <a:spcPts val="0"/>
              </a:spcBef>
              <a:spcAft>
                <a:spcPts val="0"/>
              </a:spcAft>
            </a:pPr>
            <a:r>
              <a:rPr lang="zh-CN" altLang="en-US" sz="2000" b="1" dirty="0" smtClean="0">
                <a:solidFill>
                  <a:srgbClr val="FFFFFF"/>
                </a:solidFill>
                <a:latin typeface="微软雅黑" pitchFamily="34" charset="-122"/>
                <a:ea typeface="微软雅黑" pitchFamily="34" charset="-122"/>
              </a:rPr>
              <a:t>创新亮点</a:t>
            </a:r>
            <a:endParaRPr lang="zh-CN" altLang="en-US" sz="2000" b="1" dirty="0">
              <a:solidFill>
                <a:srgbClr val="FFFFFF"/>
              </a:solidFill>
              <a:latin typeface="微软雅黑" pitchFamily="34" charset="-122"/>
              <a:ea typeface="微软雅黑" pitchFamily="34" charset="-122"/>
            </a:endParaRPr>
          </a:p>
        </p:txBody>
      </p:sp>
      <p:sp>
        <p:nvSpPr>
          <p:cNvPr id="17" name="TextBox 16"/>
          <p:cNvSpPr txBox="1"/>
          <p:nvPr/>
        </p:nvSpPr>
        <p:spPr>
          <a:xfrm>
            <a:off x="4168611" y="2698056"/>
            <a:ext cx="880358" cy="707886"/>
          </a:xfrm>
          <a:prstGeom prst="rect">
            <a:avLst/>
          </a:prstGeom>
          <a:noFill/>
        </p:spPr>
        <p:txBody>
          <a:bodyPr wrap="square" rtlCol="0">
            <a:spAutoFit/>
          </a:bodyPr>
          <a:lstStyle/>
          <a:p>
            <a:pPr fontAlgn="auto">
              <a:spcBef>
                <a:spcPts val="0"/>
              </a:spcBef>
              <a:spcAft>
                <a:spcPts val="0"/>
              </a:spcAft>
            </a:pPr>
            <a:r>
              <a:rPr lang="zh-CN" altLang="en-US" sz="2000" b="1" dirty="0">
                <a:solidFill>
                  <a:schemeClr val="bg1"/>
                </a:solidFill>
                <a:latin typeface="微软雅黑" pitchFamily="34" charset="-122"/>
                <a:ea typeface="微软雅黑" pitchFamily="34" charset="-122"/>
              </a:rPr>
              <a:t>主要贡献</a:t>
            </a:r>
          </a:p>
        </p:txBody>
      </p:sp>
      <p:sp>
        <p:nvSpPr>
          <p:cNvPr id="18" name="右弧形箭头 17"/>
          <p:cNvSpPr/>
          <p:nvPr/>
        </p:nvSpPr>
        <p:spPr>
          <a:xfrm rot="9229339">
            <a:off x="3020516" y="2636640"/>
            <a:ext cx="504056" cy="948336"/>
          </a:xfrm>
          <a:prstGeom prst="curvedLeftArrow">
            <a:avLst/>
          </a:prstGeom>
          <a:solidFill>
            <a:srgbClr val="404040"/>
          </a:solidFill>
          <a:ln w="19050">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kern="0">
              <a:solidFill>
                <a:schemeClr val="bg2">
                  <a:lumMod val="10000"/>
                </a:schemeClr>
              </a:solidFill>
              <a:latin typeface="Calibri"/>
              <a:ea typeface="微软雅黑"/>
            </a:endParaRPr>
          </a:p>
        </p:txBody>
      </p:sp>
      <p:sp>
        <p:nvSpPr>
          <p:cNvPr id="19" name="TextBox 18"/>
          <p:cNvSpPr txBox="1"/>
          <p:nvPr/>
        </p:nvSpPr>
        <p:spPr>
          <a:xfrm>
            <a:off x="1763688" y="3150155"/>
            <a:ext cx="1354634" cy="338554"/>
          </a:xfrm>
          <a:prstGeom prst="rect">
            <a:avLst/>
          </a:prstGeom>
          <a:noFill/>
        </p:spPr>
        <p:txBody>
          <a:bodyPr wrap="square" rtlCol="0">
            <a:spAutoFit/>
          </a:bodyPr>
          <a:lstStyle/>
          <a:p>
            <a:pPr algn="ctr" fontAlgn="auto">
              <a:spcBef>
                <a:spcPts val="0"/>
              </a:spcBef>
              <a:spcAft>
                <a:spcPts val="0"/>
              </a:spcAft>
            </a:pPr>
            <a:r>
              <a:rPr lang="zh-CN" altLang="en-US" sz="1600" b="1" dirty="0" smtClean="0">
                <a:solidFill>
                  <a:schemeClr val="bg2">
                    <a:lumMod val="10000"/>
                  </a:schemeClr>
                </a:solidFill>
                <a:latin typeface="Broadway BT"/>
                <a:ea typeface="微软雅黑"/>
              </a:rPr>
              <a:t>补充性文字</a:t>
            </a:r>
            <a:endParaRPr lang="zh-CN" altLang="en-US" sz="1600" b="1" dirty="0">
              <a:solidFill>
                <a:schemeClr val="bg2">
                  <a:lumMod val="10000"/>
                </a:schemeClr>
              </a:solidFill>
              <a:latin typeface="Broadway BT"/>
              <a:ea typeface="微软雅黑"/>
            </a:endParaRPr>
          </a:p>
        </p:txBody>
      </p:sp>
    </p:spTree>
    <p:extLst>
      <p:ext uri="{BB962C8B-B14F-4D97-AF65-F5344CB8AC3E}">
        <p14:creationId xmlns:p14="http://schemas.microsoft.com/office/powerpoint/2010/main" val="51183249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3" presetClass="entr" presetSubtype="3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4*#ppt_w"/>
                                          </p:val>
                                        </p:tav>
                                        <p:tav tm="100000">
                                          <p:val>
                                            <p:strVal val="#ppt_w"/>
                                          </p:val>
                                        </p:tav>
                                      </p:tavLst>
                                    </p:anim>
                                    <p:anim calcmode="lin" valueType="num">
                                      <p:cBhvr>
                                        <p:cTn id="15" dur="500" fill="hold"/>
                                        <p:tgtEl>
                                          <p:spTgt spid="6"/>
                                        </p:tgtEl>
                                        <p:attrNameLst>
                                          <p:attrName>ppt_h</p:attrName>
                                        </p:attrNameLst>
                                      </p:cBhvr>
                                      <p:tavLst>
                                        <p:tav tm="0">
                                          <p:val>
                                            <p:strVal val="4*#ppt_h"/>
                                          </p:val>
                                        </p:tav>
                                        <p:tav tm="100000">
                                          <p:val>
                                            <p:strVal val="#ppt_h"/>
                                          </p:val>
                                        </p:tav>
                                      </p:tavLst>
                                    </p:anim>
                                  </p:childTnLst>
                                </p:cTn>
                              </p:par>
                              <p:par>
                                <p:cTn id="16" presetID="23" presetClass="entr" presetSubtype="32" fill="hold" grpId="0" nodeType="with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4*#ppt_w"/>
                                          </p:val>
                                        </p:tav>
                                        <p:tav tm="100000">
                                          <p:val>
                                            <p:strVal val="#ppt_w"/>
                                          </p:val>
                                        </p:tav>
                                      </p:tavLst>
                                    </p:anim>
                                    <p:anim calcmode="lin" valueType="num">
                                      <p:cBhvr>
                                        <p:cTn id="19" dur="500" fill="hold"/>
                                        <p:tgtEl>
                                          <p:spTgt spid="5"/>
                                        </p:tgtEl>
                                        <p:attrNameLst>
                                          <p:attrName>ppt_h</p:attrName>
                                        </p:attrNameLst>
                                      </p:cBhvr>
                                      <p:tavLst>
                                        <p:tav tm="0">
                                          <p:val>
                                            <p:strVal val="4*#ppt_h"/>
                                          </p:val>
                                        </p:tav>
                                        <p:tav tm="100000">
                                          <p:val>
                                            <p:strVal val="#ppt_h"/>
                                          </p:val>
                                        </p:tav>
                                      </p:tavLst>
                                    </p:anim>
                                  </p:childTnLst>
                                </p:cTn>
                              </p:par>
                              <p:par>
                                <p:cTn id="20" presetID="23" presetClass="entr" presetSubtype="32"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p:cTn id="22" dur="250" fill="hold"/>
                                        <p:tgtEl>
                                          <p:spTgt spid="7"/>
                                        </p:tgtEl>
                                        <p:attrNameLst>
                                          <p:attrName>ppt_w</p:attrName>
                                        </p:attrNameLst>
                                      </p:cBhvr>
                                      <p:tavLst>
                                        <p:tav tm="0">
                                          <p:val>
                                            <p:strVal val="4*#ppt_w"/>
                                          </p:val>
                                        </p:tav>
                                        <p:tav tm="100000">
                                          <p:val>
                                            <p:strVal val="#ppt_w"/>
                                          </p:val>
                                        </p:tav>
                                      </p:tavLst>
                                    </p:anim>
                                    <p:anim calcmode="lin" valueType="num">
                                      <p:cBhvr>
                                        <p:cTn id="23" dur="250" fill="hold"/>
                                        <p:tgtEl>
                                          <p:spTgt spid="7"/>
                                        </p:tgtEl>
                                        <p:attrNameLst>
                                          <p:attrName>ppt_h</p:attrName>
                                        </p:attrNameLst>
                                      </p:cBhvr>
                                      <p:tavLst>
                                        <p:tav tm="0">
                                          <p:val>
                                            <p:strVal val="4*#ppt_h"/>
                                          </p:val>
                                        </p:tav>
                                        <p:tav tm="100000">
                                          <p:val>
                                            <p:strVal val="#ppt_h"/>
                                          </p:val>
                                        </p:tav>
                                      </p:tavLst>
                                    </p:anim>
                                  </p:childTnLst>
                                </p:cTn>
                              </p:par>
                            </p:childTnLst>
                          </p:cTn>
                        </p:par>
                        <p:par>
                          <p:cTn id="24" fill="hold">
                            <p:stCondLst>
                              <p:cond delay="1450"/>
                            </p:stCondLst>
                            <p:childTnLst>
                              <p:par>
                                <p:cTn id="25" presetID="49" presetClass="entr" presetSubtype="0" decel="10000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 calcmode="lin" valueType="num">
                                      <p:cBhvr>
                                        <p:cTn id="41" dur="500" fill="hold"/>
                                        <p:tgtEl>
                                          <p:spTgt spid="16"/>
                                        </p:tgtEl>
                                        <p:attrNameLst>
                                          <p:attrName>style.rotation</p:attrName>
                                        </p:attrNameLst>
                                      </p:cBhvr>
                                      <p:tavLst>
                                        <p:tav tm="0">
                                          <p:val>
                                            <p:fltVal val="360"/>
                                          </p:val>
                                        </p:tav>
                                        <p:tav tm="100000">
                                          <p:val>
                                            <p:fltVal val="0"/>
                                          </p:val>
                                        </p:tav>
                                      </p:tavLst>
                                    </p:anim>
                                    <p:animEffect transition="in" filter="fade">
                                      <p:cBhvr>
                                        <p:cTn id="42" dur="500"/>
                                        <p:tgtEl>
                                          <p:spTgt spid="16"/>
                                        </p:tgtEl>
                                      </p:cBhvr>
                                    </p:animEffect>
                                  </p:childTnLst>
                                </p:cTn>
                              </p:par>
                            </p:childTnLst>
                          </p:cTn>
                        </p:par>
                        <p:par>
                          <p:cTn id="43" fill="hold">
                            <p:stCondLst>
                              <p:cond delay="1950"/>
                            </p:stCondLst>
                            <p:childTnLst>
                              <p:par>
                                <p:cTn id="44" presetID="22" presetClass="entr" presetSubtype="8"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par>
                                <p:cTn id="50" presetID="22" presetClass="entr" presetSubtype="2"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2450"/>
                            </p:stCondLst>
                            <p:childTnLst>
                              <p:par>
                                <p:cTn id="54" presetID="22" presetClass="entr" presetSubtype="2"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right)">
                                      <p:cBhvr>
                                        <p:cTn id="56" dur="500"/>
                                        <p:tgtEl>
                                          <p:spTgt spid="14"/>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right)">
                                      <p:cBhvr>
                                        <p:cTn id="59" dur="500"/>
                                        <p:tgtEl>
                                          <p:spTgt spid="12"/>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right)">
                                      <p:cBhvr>
                                        <p:cTn id="62" dur="500"/>
                                        <p:tgtEl>
                                          <p:spTgt spid="10"/>
                                        </p:tgtEl>
                                      </p:cBhvr>
                                    </p:animEffect>
                                  </p:childTnLst>
                                </p:cTn>
                              </p:par>
                            </p:childTnLst>
                          </p:cTn>
                        </p:par>
                        <p:par>
                          <p:cTn id="63" fill="hold">
                            <p:stCondLst>
                              <p:cond delay="2950"/>
                            </p:stCondLst>
                            <p:childTnLst>
                              <p:par>
                                <p:cTn id="64" presetID="22" presetClass="entr" presetSubtype="4"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childTnLst>
                          </p:cTn>
                        </p:par>
                        <p:par>
                          <p:cTn id="67" fill="hold">
                            <p:stCondLst>
                              <p:cond delay="3450"/>
                            </p:stCondLst>
                            <p:childTnLst>
                              <p:par>
                                <p:cTn id="68" presetID="16" presetClass="entr" presetSubtype="37"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outVertic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p:bldP spid="12" grpId="0"/>
      <p:bldP spid="14" grpId="0"/>
      <p:bldP spid="15" grpId="0"/>
      <p:bldP spid="16" grpId="0"/>
      <p:bldP spid="17" grpId="0"/>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414455"/>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研究意义</a:t>
            </a:r>
          </a:p>
        </p:txBody>
      </p:sp>
      <p:grpSp>
        <p:nvGrpSpPr>
          <p:cNvPr id="5" name="组合 4"/>
          <p:cNvGrpSpPr/>
          <p:nvPr/>
        </p:nvGrpSpPr>
        <p:grpSpPr>
          <a:xfrm>
            <a:off x="4755916" y="1843137"/>
            <a:ext cx="3294347" cy="1872851"/>
            <a:chOff x="4734037" y="2628379"/>
            <a:chExt cx="3294347" cy="1872851"/>
          </a:xfrm>
          <a:solidFill>
            <a:srgbClr val="FFC000"/>
          </a:solidFill>
        </p:grpSpPr>
        <p:sp>
          <p:nvSpPr>
            <p:cNvPr id="6" name="AutoShape 3"/>
            <p:cNvSpPr>
              <a:spLocks noChangeArrowheads="1"/>
            </p:cNvSpPr>
            <p:nvPr/>
          </p:nvSpPr>
          <p:spPr bwMode="gray">
            <a:xfrm>
              <a:off x="4734037" y="2628379"/>
              <a:ext cx="3294347" cy="1872851"/>
            </a:xfrm>
            <a:prstGeom prst="rightArrow">
              <a:avLst>
                <a:gd name="adj1" fmla="val 64000"/>
                <a:gd name="adj2" fmla="val 37599"/>
              </a:avLst>
            </a:prstGeom>
            <a:grp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sp>
          <p:nvSpPr>
            <p:cNvPr id="7" name="TextBox 11"/>
            <p:cNvSpPr txBox="1">
              <a:spLocks noChangeArrowheads="1"/>
            </p:cNvSpPr>
            <p:nvPr/>
          </p:nvSpPr>
          <p:spPr bwMode="auto">
            <a:xfrm flipH="1">
              <a:off x="5699417" y="3356992"/>
              <a:ext cx="1752902" cy="400110"/>
            </a:xfrm>
            <a:prstGeom prst="rect">
              <a:avLst/>
            </a:prstGeom>
            <a:grp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2000" b="1" kern="0" dirty="0" smtClean="0">
                  <a:solidFill>
                    <a:schemeClr val="bg1"/>
                  </a:solidFill>
                  <a:latin typeface="微软雅黑" pitchFamily="34" charset="-122"/>
                  <a:ea typeface="微软雅黑" pitchFamily="34" charset="-122"/>
                </a:rPr>
                <a:t>研究意义三</a:t>
              </a:r>
              <a:endParaRPr lang="en-US" altLang="zh-CN" sz="2000" b="1" kern="0" dirty="0">
                <a:solidFill>
                  <a:schemeClr val="bg1"/>
                </a:solidFill>
                <a:latin typeface="微软雅黑" pitchFamily="34" charset="-122"/>
                <a:ea typeface="微软雅黑" pitchFamily="34" charset="-122"/>
              </a:endParaRPr>
            </a:p>
          </p:txBody>
        </p:sp>
      </p:grpSp>
      <p:sp>
        <p:nvSpPr>
          <p:cNvPr id="9" name="AutoShape 5"/>
          <p:cNvSpPr>
            <a:spLocks noChangeArrowheads="1"/>
          </p:cNvSpPr>
          <p:nvPr/>
        </p:nvSpPr>
        <p:spPr bwMode="auto">
          <a:xfrm>
            <a:off x="4757405" y="2187160"/>
            <a:ext cx="963892" cy="662685"/>
          </a:xfrm>
          <a:custGeom>
            <a:avLst/>
            <a:gdLst>
              <a:gd name="connsiteX0" fmla="*/ 0 w 959131"/>
              <a:gd name="connsiteY0" fmla="*/ 641255 h 641255"/>
              <a:gd name="connsiteX1" fmla="*/ 0 w 959131"/>
              <a:gd name="connsiteY1" fmla="*/ 0 h 641255"/>
              <a:gd name="connsiteX2" fmla="*/ 959131 w 959131"/>
              <a:gd name="connsiteY2" fmla="*/ 641255 h 641255"/>
              <a:gd name="connsiteX3" fmla="*/ 0 w 959131"/>
              <a:gd name="connsiteY3" fmla="*/ 641255 h 641255"/>
              <a:gd name="connsiteX0" fmla="*/ 0 w 963893"/>
              <a:gd name="connsiteY0" fmla="*/ 641255 h 655542"/>
              <a:gd name="connsiteX1" fmla="*/ 0 w 963893"/>
              <a:gd name="connsiteY1" fmla="*/ 0 h 655542"/>
              <a:gd name="connsiteX2" fmla="*/ 963893 w 963893"/>
              <a:gd name="connsiteY2" fmla="*/ 655542 h 655542"/>
              <a:gd name="connsiteX3" fmla="*/ 0 w 963893"/>
              <a:gd name="connsiteY3" fmla="*/ 641255 h 655542"/>
              <a:gd name="connsiteX0" fmla="*/ 0 w 963893"/>
              <a:gd name="connsiteY0" fmla="*/ 660305 h 660305"/>
              <a:gd name="connsiteX1" fmla="*/ 0 w 963893"/>
              <a:gd name="connsiteY1" fmla="*/ 0 h 660305"/>
              <a:gd name="connsiteX2" fmla="*/ 963893 w 963893"/>
              <a:gd name="connsiteY2" fmla="*/ 655542 h 660305"/>
              <a:gd name="connsiteX3" fmla="*/ 0 w 963893"/>
              <a:gd name="connsiteY3" fmla="*/ 660305 h 660305"/>
              <a:gd name="connsiteX0" fmla="*/ 0 w 966274"/>
              <a:gd name="connsiteY0" fmla="*/ 660305 h 660305"/>
              <a:gd name="connsiteX1" fmla="*/ 0 w 966274"/>
              <a:gd name="connsiteY1" fmla="*/ 0 h 660305"/>
              <a:gd name="connsiteX2" fmla="*/ 966274 w 966274"/>
              <a:gd name="connsiteY2" fmla="*/ 657923 h 660305"/>
              <a:gd name="connsiteX3" fmla="*/ 0 w 966274"/>
              <a:gd name="connsiteY3" fmla="*/ 660305 h 660305"/>
              <a:gd name="connsiteX0" fmla="*/ 0 w 959130"/>
              <a:gd name="connsiteY0" fmla="*/ 660305 h 660305"/>
              <a:gd name="connsiteX1" fmla="*/ 0 w 959130"/>
              <a:gd name="connsiteY1" fmla="*/ 0 h 660305"/>
              <a:gd name="connsiteX2" fmla="*/ 959130 w 959130"/>
              <a:gd name="connsiteY2" fmla="*/ 657923 h 660305"/>
              <a:gd name="connsiteX3" fmla="*/ 0 w 959130"/>
              <a:gd name="connsiteY3" fmla="*/ 660305 h 660305"/>
              <a:gd name="connsiteX0" fmla="*/ 0 w 963892"/>
              <a:gd name="connsiteY0" fmla="*/ 660305 h 662685"/>
              <a:gd name="connsiteX1" fmla="*/ 0 w 963892"/>
              <a:gd name="connsiteY1" fmla="*/ 0 h 662685"/>
              <a:gd name="connsiteX2" fmla="*/ 963892 w 963892"/>
              <a:gd name="connsiteY2" fmla="*/ 662685 h 662685"/>
              <a:gd name="connsiteX3" fmla="*/ 0 w 963892"/>
              <a:gd name="connsiteY3" fmla="*/ 660305 h 662685"/>
            </a:gdLst>
            <a:ahLst/>
            <a:cxnLst>
              <a:cxn ang="0">
                <a:pos x="connsiteX0" y="connsiteY0"/>
              </a:cxn>
              <a:cxn ang="0">
                <a:pos x="connsiteX1" y="connsiteY1"/>
              </a:cxn>
              <a:cxn ang="0">
                <a:pos x="connsiteX2" y="connsiteY2"/>
              </a:cxn>
              <a:cxn ang="0">
                <a:pos x="connsiteX3" y="connsiteY3"/>
              </a:cxn>
            </a:cxnLst>
            <a:rect l="l" t="t" r="r" b="b"/>
            <a:pathLst>
              <a:path w="963892" h="662685">
                <a:moveTo>
                  <a:pt x="0" y="660305"/>
                </a:moveTo>
                <a:lnTo>
                  <a:pt x="0" y="0"/>
                </a:lnTo>
                <a:lnTo>
                  <a:pt x="963892" y="662685"/>
                </a:lnTo>
                <a:lnTo>
                  <a:pt x="0" y="660305"/>
                </a:lnTo>
                <a:close/>
              </a:path>
            </a:pathLst>
          </a:custGeom>
          <a:solidFill>
            <a:srgbClr val="595959"/>
          </a:solidFill>
          <a:ln>
            <a:noFill/>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grpSp>
        <p:nvGrpSpPr>
          <p:cNvPr id="10" name="组合 9"/>
          <p:cNvGrpSpPr/>
          <p:nvPr/>
        </p:nvGrpSpPr>
        <p:grpSpPr>
          <a:xfrm>
            <a:off x="2851415" y="2849055"/>
            <a:ext cx="2865008" cy="1133894"/>
            <a:chOff x="2829536" y="3634297"/>
            <a:chExt cx="2865008" cy="1133894"/>
          </a:xfrm>
          <a:solidFill>
            <a:srgbClr val="404040"/>
          </a:solidFill>
        </p:grpSpPr>
        <p:sp>
          <p:nvSpPr>
            <p:cNvPr id="11" name="Rectangle 4"/>
            <p:cNvSpPr>
              <a:spLocks noChangeArrowheads="1"/>
            </p:cNvSpPr>
            <p:nvPr/>
          </p:nvSpPr>
          <p:spPr bwMode="gray">
            <a:xfrm>
              <a:off x="2829536" y="3634297"/>
              <a:ext cx="2865008" cy="1133894"/>
            </a:xfrm>
            <a:prstGeom prst="rect">
              <a:avLst/>
            </a:prstGeom>
            <a:grp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sp>
          <p:nvSpPr>
            <p:cNvPr id="12" name="TextBox 11"/>
            <p:cNvSpPr txBox="1">
              <a:spLocks noChangeArrowheads="1"/>
            </p:cNvSpPr>
            <p:nvPr/>
          </p:nvSpPr>
          <p:spPr bwMode="auto">
            <a:xfrm flipH="1">
              <a:off x="3695549" y="3974399"/>
              <a:ext cx="1752902" cy="400110"/>
            </a:xfrm>
            <a:prstGeom prst="rect">
              <a:avLst/>
            </a:prstGeom>
            <a:grp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2000" b="1" kern="0" dirty="0">
                  <a:solidFill>
                    <a:schemeClr val="bg1"/>
                  </a:solidFill>
                  <a:latin typeface="微软雅黑" pitchFamily="34" charset="-122"/>
                  <a:ea typeface="微软雅黑" pitchFamily="34" charset="-122"/>
                </a:rPr>
                <a:t>研究</a:t>
              </a:r>
              <a:r>
                <a:rPr lang="zh-CN" altLang="en-US" sz="2000" b="1" kern="0" dirty="0" smtClean="0">
                  <a:solidFill>
                    <a:schemeClr val="bg1"/>
                  </a:solidFill>
                  <a:latin typeface="微软雅黑" pitchFamily="34" charset="-122"/>
                  <a:ea typeface="微软雅黑" pitchFamily="34" charset="-122"/>
                </a:rPr>
                <a:t>意义二</a:t>
              </a:r>
              <a:endParaRPr lang="en-US" altLang="zh-CN" sz="2000" b="1" kern="0" dirty="0">
                <a:solidFill>
                  <a:schemeClr val="bg1"/>
                </a:solidFill>
                <a:latin typeface="微软雅黑" pitchFamily="34" charset="-122"/>
                <a:ea typeface="微软雅黑" pitchFamily="34" charset="-122"/>
              </a:endParaRPr>
            </a:p>
          </p:txBody>
        </p:sp>
      </p:grpSp>
      <p:sp>
        <p:nvSpPr>
          <p:cNvPr id="13" name="AutoShape 8"/>
          <p:cNvSpPr>
            <a:spLocks noChangeArrowheads="1"/>
          </p:cNvSpPr>
          <p:nvPr/>
        </p:nvSpPr>
        <p:spPr bwMode="auto">
          <a:xfrm>
            <a:off x="2851414" y="2849845"/>
            <a:ext cx="778871" cy="695135"/>
          </a:xfrm>
          <a:custGeom>
            <a:avLst/>
            <a:gdLst>
              <a:gd name="connsiteX0" fmla="*/ 0 w 820146"/>
              <a:gd name="connsiteY0" fmla="*/ 697675 h 697675"/>
              <a:gd name="connsiteX1" fmla="*/ 0 w 820146"/>
              <a:gd name="connsiteY1" fmla="*/ 0 h 697675"/>
              <a:gd name="connsiteX2" fmla="*/ 820146 w 820146"/>
              <a:gd name="connsiteY2" fmla="*/ 697675 h 697675"/>
              <a:gd name="connsiteX3" fmla="*/ 0 w 820146"/>
              <a:gd name="connsiteY3" fmla="*/ 697675 h 697675"/>
              <a:gd name="connsiteX0" fmla="*/ 0 w 778871"/>
              <a:gd name="connsiteY0" fmla="*/ 697675 h 697675"/>
              <a:gd name="connsiteX1" fmla="*/ 0 w 778871"/>
              <a:gd name="connsiteY1" fmla="*/ 0 h 697675"/>
              <a:gd name="connsiteX2" fmla="*/ 778871 w 778871"/>
              <a:gd name="connsiteY2" fmla="*/ 678625 h 697675"/>
              <a:gd name="connsiteX3" fmla="*/ 0 w 778871"/>
              <a:gd name="connsiteY3" fmla="*/ 697675 h 697675"/>
              <a:gd name="connsiteX0" fmla="*/ 0 w 778871"/>
              <a:gd name="connsiteY0" fmla="*/ 672275 h 678625"/>
              <a:gd name="connsiteX1" fmla="*/ 0 w 778871"/>
              <a:gd name="connsiteY1" fmla="*/ 0 h 678625"/>
              <a:gd name="connsiteX2" fmla="*/ 778871 w 778871"/>
              <a:gd name="connsiteY2" fmla="*/ 678625 h 678625"/>
              <a:gd name="connsiteX3" fmla="*/ 0 w 778871"/>
              <a:gd name="connsiteY3" fmla="*/ 672275 h 678625"/>
              <a:gd name="connsiteX0" fmla="*/ 0 w 778871"/>
              <a:gd name="connsiteY0" fmla="*/ 672275 h 678625"/>
              <a:gd name="connsiteX1" fmla="*/ 0 w 778871"/>
              <a:gd name="connsiteY1" fmla="*/ 0 h 678625"/>
              <a:gd name="connsiteX2" fmla="*/ 778871 w 778871"/>
              <a:gd name="connsiteY2" fmla="*/ 678625 h 678625"/>
              <a:gd name="connsiteX3" fmla="*/ 0 w 778871"/>
              <a:gd name="connsiteY3" fmla="*/ 672275 h 678625"/>
              <a:gd name="connsiteX0" fmla="*/ 0 w 778871"/>
              <a:gd name="connsiteY0" fmla="*/ 695135 h 695135"/>
              <a:gd name="connsiteX1" fmla="*/ 0 w 778871"/>
              <a:gd name="connsiteY1" fmla="*/ 0 h 695135"/>
              <a:gd name="connsiteX2" fmla="*/ 778871 w 778871"/>
              <a:gd name="connsiteY2" fmla="*/ 678625 h 695135"/>
              <a:gd name="connsiteX3" fmla="*/ 0 w 778871"/>
              <a:gd name="connsiteY3" fmla="*/ 695135 h 695135"/>
            </a:gdLst>
            <a:ahLst/>
            <a:cxnLst>
              <a:cxn ang="0">
                <a:pos x="connsiteX0" y="connsiteY0"/>
              </a:cxn>
              <a:cxn ang="0">
                <a:pos x="connsiteX1" y="connsiteY1"/>
              </a:cxn>
              <a:cxn ang="0">
                <a:pos x="connsiteX2" y="connsiteY2"/>
              </a:cxn>
              <a:cxn ang="0">
                <a:pos x="connsiteX3" y="connsiteY3"/>
              </a:cxn>
            </a:cxnLst>
            <a:rect l="l" t="t" r="r" b="b"/>
            <a:pathLst>
              <a:path w="778871" h="695135">
                <a:moveTo>
                  <a:pt x="0" y="695135"/>
                </a:moveTo>
                <a:lnTo>
                  <a:pt x="0" y="0"/>
                </a:lnTo>
                <a:lnTo>
                  <a:pt x="778871" y="678625"/>
                </a:lnTo>
                <a:lnTo>
                  <a:pt x="0" y="695135"/>
                </a:lnTo>
                <a:close/>
              </a:path>
            </a:pathLst>
          </a:custGeom>
          <a:solidFill>
            <a:srgbClr val="595959"/>
          </a:solidFill>
          <a:ln>
            <a:noFill/>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grpSp>
        <p:nvGrpSpPr>
          <p:cNvPr id="14" name="组合 13"/>
          <p:cNvGrpSpPr/>
          <p:nvPr/>
        </p:nvGrpSpPr>
        <p:grpSpPr>
          <a:xfrm>
            <a:off x="1142318" y="3524712"/>
            <a:ext cx="2479705" cy="1135270"/>
            <a:chOff x="1120439" y="4309954"/>
            <a:chExt cx="2479705" cy="1135270"/>
          </a:xfrm>
          <a:solidFill>
            <a:srgbClr val="404040"/>
          </a:solidFill>
        </p:grpSpPr>
        <p:sp>
          <p:nvSpPr>
            <p:cNvPr id="15" name="Rectangle 6"/>
            <p:cNvSpPr>
              <a:spLocks noChangeArrowheads="1"/>
            </p:cNvSpPr>
            <p:nvPr/>
          </p:nvSpPr>
          <p:spPr bwMode="gray">
            <a:xfrm>
              <a:off x="1120439" y="4309954"/>
              <a:ext cx="2479705" cy="1135270"/>
            </a:xfrm>
            <a:prstGeom prst="rect">
              <a:avLst/>
            </a:prstGeom>
            <a:grp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sp>
          <p:nvSpPr>
            <p:cNvPr id="16" name="TextBox 11"/>
            <p:cNvSpPr txBox="1">
              <a:spLocks noChangeArrowheads="1"/>
            </p:cNvSpPr>
            <p:nvPr/>
          </p:nvSpPr>
          <p:spPr bwMode="auto">
            <a:xfrm flipH="1">
              <a:off x="1490153" y="4677534"/>
              <a:ext cx="1752902" cy="400110"/>
            </a:xfrm>
            <a:prstGeom prst="rect">
              <a:avLst/>
            </a:prstGeom>
            <a:grp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2000" b="1" kern="0" dirty="0" smtClean="0">
                  <a:solidFill>
                    <a:schemeClr val="bg1"/>
                  </a:solidFill>
                  <a:latin typeface="微软雅黑" pitchFamily="34" charset="-122"/>
                  <a:ea typeface="微软雅黑" pitchFamily="34" charset="-122"/>
                </a:rPr>
                <a:t>研究意义一</a:t>
              </a:r>
              <a:endParaRPr lang="en-US" altLang="zh-CN" sz="2000" b="1" kern="0" dirty="0" smtClean="0">
                <a:solidFill>
                  <a:schemeClr val="bg1"/>
                </a:solidFill>
                <a:latin typeface="微软雅黑" pitchFamily="34" charset="-122"/>
                <a:ea typeface="微软雅黑" pitchFamily="34" charset="-122"/>
              </a:endParaRPr>
            </a:p>
          </p:txBody>
        </p:sp>
      </p:grpSp>
      <p:sp>
        <p:nvSpPr>
          <p:cNvPr id="17" name="Text Box 40"/>
          <p:cNvSpPr txBox="1">
            <a:spLocks noChangeArrowheads="1"/>
          </p:cNvSpPr>
          <p:nvPr/>
        </p:nvSpPr>
        <p:spPr bwMode="gray">
          <a:xfrm>
            <a:off x="956624" y="1745308"/>
            <a:ext cx="3255336" cy="846001"/>
          </a:xfrm>
          <a:prstGeom prst="rect">
            <a:avLst/>
          </a:prstGeom>
          <a:noFill/>
          <a:ln w="9525">
            <a:noFill/>
            <a:miter lim="800000"/>
            <a:headEnd/>
            <a:tailEnd/>
          </a:ln>
        </p:spPr>
        <p:txBody>
          <a:bodyPr wrap="square">
            <a:spAutoFit/>
          </a:bodyPr>
          <a:lstStyle/>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endParaRPr lang="zh-CN" altLang="en-US" sz="1400" kern="0" dirty="0">
              <a:solidFill>
                <a:schemeClr val="tx1">
                  <a:lumMod val="75000"/>
                  <a:lumOff val="25000"/>
                </a:schemeClr>
              </a:solidFill>
              <a:latin typeface="微软雅黑" pitchFamily="34" charset="-122"/>
              <a:ea typeface="微软雅黑" pitchFamily="34" charset="-122"/>
            </a:endParaRPr>
          </a:p>
        </p:txBody>
      </p:sp>
      <p:sp>
        <p:nvSpPr>
          <p:cNvPr id="18" name="Rectangle 11"/>
          <p:cNvSpPr>
            <a:spLocks noChangeArrowheads="1"/>
          </p:cNvSpPr>
          <p:nvPr/>
        </p:nvSpPr>
        <p:spPr bwMode="gray">
          <a:xfrm>
            <a:off x="1030644" y="1368438"/>
            <a:ext cx="2500330" cy="358775"/>
          </a:xfrm>
          <a:prstGeom prst="rect">
            <a:avLst/>
          </a:prstGeom>
          <a:noFill/>
          <a:ln>
            <a:noFill/>
          </a:ln>
          <a:extLst/>
        </p:spPr>
        <p:txBody>
          <a:bodyPr lIns="0" tIns="0" rIns="0" bIns="0" anchor="ctr"/>
          <a:lstStyle/>
          <a:p>
            <a:pPr lvl="0">
              <a:lnSpc>
                <a:spcPct val="120000"/>
              </a:lnSpc>
              <a:defRPr/>
            </a:pPr>
            <a:r>
              <a:rPr lang="zh-CN" altLang="en-US" sz="2000" b="1" kern="0" dirty="0" smtClean="0">
                <a:solidFill>
                  <a:schemeClr val="tx1">
                    <a:lumMod val="75000"/>
                    <a:lumOff val="25000"/>
                  </a:schemeClr>
                </a:solidFill>
                <a:latin typeface="微软雅黑" pitchFamily="34" charset="-122"/>
                <a:ea typeface="微软雅黑" pitchFamily="34" charset="-122"/>
              </a:rPr>
              <a:t>单击处输入说明文本</a:t>
            </a:r>
            <a:endParaRPr lang="zh-CN" altLang="en-US" sz="2000" b="1" kern="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51183249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300"/>
                                        <p:tgtEl>
                                          <p:spTgt spid="1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300"/>
                                        <p:tgtEl>
                                          <p:spTgt spid="13"/>
                                        </p:tgtEl>
                                      </p:cBhvr>
                                    </p:animEffect>
                                  </p:childTnLst>
                                </p:cTn>
                              </p:par>
                            </p:childTnLst>
                          </p:cTn>
                        </p:par>
                        <p:par>
                          <p:cTn id="19" fill="hold">
                            <p:stCondLst>
                              <p:cond delay="13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300"/>
                                        <p:tgtEl>
                                          <p:spTgt spid="10"/>
                                        </p:tgtEl>
                                      </p:cBhvr>
                                    </p:animEffect>
                                  </p:childTnLst>
                                </p:cTn>
                              </p:par>
                            </p:childTnLst>
                          </p:cTn>
                        </p:par>
                        <p:par>
                          <p:cTn id="23" fill="hold">
                            <p:stCondLst>
                              <p:cond delay="16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300"/>
                                        <p:tgtEl>
                                          <p:spTgt spid="9"/>
                                        </p:tgtEl>
                                      </p:cBhvr>
                                    </p:animEffect>
                                  </p:childTnLst>
                                </p:cTn>
                              </p:par>
                            </p:childTnLst>
                          </p:cTn>
                        </p:par>
                        <p:par>
                          <p:cTn id="27" fill="hold">
                            <p:stCondLst>
                              <p:cond delay="1900"/>
                            </p:stCondLst>
                            <p:childTnLst>
                              <p:par>
                                <p:cTn id="28" presetID="2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300"/>
                                        <p:tgtEl>
                                          <p:spTgt spid="5"/>
                                        </p:tgtEl>
                                      </p:cBhvr>
                                    </p:animEffect>
                                  </p:childTnLst>
                                </p:cTn>
                              </p:par>
                            </p:childTnLst>
                          </p:cTn>
                        </p:par>
                        <p:par>
                          <p:cTn id="31" fill="hold">
                            <p:stCondLst>
                              <p:cond delay="22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8"/>
                                        </p:tgtEl>
                                        <p:attrNameLst>
                                          <p:attrName>ppt_y</p:attrName>
                                        </p:attrNameLst>
                                      </p:cBhvr>
                                      <p:tavLst>
                                        <p:tav tm="0">
                                          <p:val>
                                            <p:strVal val="#ppt_y"/>
                                          </p:val>
                                        </p:tav>
                                        <p:tav tm="100000">
                                          <p:val>
                                            <p:strVal val="#ppt_y"/>
                                          </p:val>
                                        </p:tav>
                                      </p:tavLst>
                                    </p:anim>
                                    <p:anim calcmode="lin" valueType="num">
                                      <p:cBhvr>
                                        <p:cTn id="3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8"/>
                                        </p:tgtEl>
                                      </p:cBhvr>
                                    </p:animEffect>
                                  </p:childTnLst>
                                </p:cTn>
                              </p:par>
                            </p:childTnLst>
                          </p:cTn>
                        </p:par>
                        <p:par>
                          <p:cTn id="39" fill="hold">
                            <p:stCondLst>
                              <p:cond delay="3100"/>
                            </p:stCondLst>
                            <p:childTnLst>
                              <p:par>
                                <p:cTn id="40" presetID="42"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750"/>
                                        <p:tgtEl>
                                          <p:spTgt spid="17"/>
                                        </p:tgtEl>
                                      </p:cBhvr>
                                    </p:animEffect>
                                    <p:anim calcmode="lin" valueType="num">
                                      <p:cBhvr>
                                        <p:cTn id="43" dur="750" fill="hold"/>
                                        <p:tgtEl>
                                          <p:spTgt spid="17"/>
                                        </p:tgtEl>
                                        <p:attrNameLst>
                                          <p:attrName>ppt_x</p:attrName>
                                        </p:attrNameLst>
                                      </p:cBhvr>
                                      <p:tavLst>
                                        <p:tav tm="0">
                                          <p:val>
                                            <p:strVal val="#ppt_x"/>
                                          </p:val>
                                        </p:tav>
                                        <p:tav tm="100000">
                                          <p:val>
                                            <p:strVal val="#ppt_x"/>
                                          </p:val>
                                        </p:tav>
                                      </p:tavLst>
                                    </p:anim>
                                    <p:anim calcmode="lin" valueType="num">
                                      <p:cBhvr>
                                        <p:cTn id="4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4"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FFC000">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4040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TextBox 16"/>
          <p:cNvSpPr txBox="1"/>
          <p:nvPr/>
        </p:nvSpPr>
        <p:spPr>
          <a:xfrm>
            <a:off x="1229622" y="1074390"/>
            <a:ext cx="4134466" cy="523220"/>
          </a:xfrm>
          <a:prstGeom prst="rect">
            <a:avLst/>
          </a:prstGeom>
          <a:noFill/>
        </p:spPr>
        <p:txBody>
          <a:bodyPr wrap="none" rtlCol="0">
            <a:spAutoFit/>
          </a:bodyPr>
          <a:lstStyle/>
          <a:p>
            <a:r>
              <a:rPr lang="zh-CN" altLang="en-US" sz="2800" b="1" dirty="0">
                <a:solidFill>
                  <a:srgbClr val="414455"/>
                </a:solidFill>
                <a:latin typeface="微软雅黑" pitchFamily="34" charset="-122"/>
                <a:ea typeface="微软雅黑" pitchFamily="34" charset="-122"/>
              </a:rPr>
              <a:t>绪论研究</a:t>
            </a:r>
            <a:r>
              <a:rPr lang="zh-CN" altLang="en-US" sz="2800" b="1" dirty="0" smtClean="0">
                <a:solidFill>
                  <a:srgbClr val="414455"/>
                </a:solidFill>
                <a:latin typeface="微软雅黑" pitchFamily="34" charset="-122"/>
                <a:ea typeface="微软雅黑" pitchFamily="34" charset="-122"/>
              </a:rPr>
              <a:t>方法与</a:t>
            </a:r>
            <a:r>
              <a:rPr lang="zh-CN" altLang="en-US" sz="2800" b="1" dirty="0">
                <a:solidFill>
                  <a:srgbClr val="414455"/>
                </a:solidFill>
                <a:latin typeface="微软雅黑" pitchFamily="34" charset="-122"/>
                <a:ea typeface="微软雅黑" pitchFamily="34" charset="-122"/>
              </a:rPr>
              <a:t>研究</a:t>
            </a:r>
            <a:r>
              <a:rPr lang="zh-CN" altLang="en-US" sz="2800" b="1" dirty="0" smtClean="0">
                <a:solidFill>
                  <a:srgbClr val="414455"/>
                </a:solidFill>
                <a:latin typeface="微软雅黑" pitchFamily="34" charset="-122"/>
                <a:ea typeface="微软雅黑" pitchFamily="34" charset="-122"/>
              </a:rPr>
              <a:t>思路</a:t>
            </a:r>
            <a:endParaRPr lang="zh-CN" altLang="en-US" sz="2800" b="1" dirty="0">
              <a:solidFill>
                <a:srgbClr val="414455"/>
              </a:solidFill>
              <a:latin typeface="微软雅黑" pitchFamily="34" charset="-122"/>
              <a:ea typeface="微软雅黑" pitchFamily="34" charset="-122"/>
            </a:endParaRPr>
          </a:p>
        </p:txBody>
      </p:sp>
      <p:sp>
        <p:nvSpPr>
          <p:cNvPr id="10" name="TextBox 9"/>
          <p:cNvSpPr txBox="1"/>
          <p:nvPr/>
        </p:nvSpPr>
        <p:spPr>
          <a:xfrm>
            <a:off x="1907704" y="2071520"/>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研究思路</a:t>
            </a:r>
            <a:endParaRPr lang="zh-CN" altLang="en-US" sz="2000" b="1" dirty="0">
              <a:solidFill>
                <a:srgbClr val="FFFFFF"/>
              </a:solidFill>
              <a:latin typeface="微软雅黑" pitchFamily="34" charset="-122"/>
              <a:ea typeface="微软雅黑" pitchFamily="34" charset="-122"/>
            </a:endParaRPr>
          </a:p>
        </p:txBody>
      </p:sp>
      <p:sp>
        <p:nvSpPr>
          <p:cNvPr id="11" name="TextBox 10"/>
          <p:cNvSpPr txBox="1"/>
          <p:nvPr/>
        </p:nvSpPr>
        <p:spPr>
          <a:xfrm>
            <a:off x="4238741" y="2067694"/>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采用某某某方案方法</a:t>
            </a:r>
            <a:endParaRPr lang="zh-CN" altLang="en-US" sz="2000" b="1" dirty="0">
              <a:solidFill>
                <a:srgbClr val="FFFFFF"/>
              </a:solidFill>
              <a:latin typeface="微软雅黑" pitchFamily="34" charset="-122"/>
              <a:ea typeface="微软雅黑" pitchFamily="34" charset="-122"/>
            </a:endParaRPr>
          </a:p>
        </p:txBody>
      </p:sp>
      <p:sp>
        <p:nvSpPr>
          <p:cNvPr id="12" name="TextBox 11"/>
          <p:cNvSpPr txBox="1"/>
          <p:nvPr/>
        </p:nvSpPr>
        <p:spPr>
          <a:xfrm>
            <a:off x="1921602" y="2676199"/>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研究方案可行性说明</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721742555"/>
      </p:ext>
    </p:extLst>
  </p:cSld>
  <p:clrMapOvr>
    <a:masterClrMapping/>
  </p:clrMapOvr>
  <p:transition spd="slow" advTm="1316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0" grpId="0"/>
      <p:bldP spid="11" grpId="0"/>
      <p:bldP spid="12" grpId="0"/>
    </p:bldLst>
  </p:timing>
  <p:extLst mod="1">
    <p:ext uri="{E180D4A7-C9FB-4DFB-919C-405C955672EB}">
      <p14:showEvtLst xmlns:p14="http://schemas.microsoft.com/office/powerpoint/2010/main">
        <p14:playEvt time="0" objId="16"/>
      </p14:showEvtLst>
    </p:ext>
  </p:extLs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TotalTime>
  <Words>2075</Words>
  <Application>Microsoft Office PowerPoint</Application>
  <PresentationFormat>全屏显示(16:9)</PresentationFormat>
  <Paragraphs>279</Paragraphs>
  <Slides>30</Slides>
  <Notes>14</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30</vt:i4>
      </vt:variant>
    </vt:vector>
  </HeadingPairs>
  <TitlesOfParts>
    <vt:vector size="44" baseType="lpstr">
      <vt:lpstr>Arial Unicode MS</vt:lpstr>
      <vt:lpstr>Broadway BT</vt:lpstr>
      <vt:lpstr>PMingLiU</vt:lpstr>
      <vt:lpstr>华康俪金黑W8</vt:lpstr>
      <vt:lpstr>华文黑体</vt:lpstr>
      <vt:lpstr>宋体</vt:lpstr>
      <vt:lpstr>微软雅黑</vt:lpstr>
      <vt:lpstr>Arial</vt:lpstr>
      <vt:lpstr>Calibri</vt:lpstr>
      <vt:lpstr>Calibri Light</vt:lpstr>
      <vt:lpstr>Impact</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181</cp:revision>
  <dcterms:created xsi:type="dcterms:W3CDTF">2015-04-06T10:58:03Z</dcterms:created>
  <dcterms:modified xsi:type="dcterms:W3CDTF">2016-11-06T09:23:03Z</dcterms:modified>
  <cp:category>锐旗设计；https://9ppt.taobao.com</cp:category>
</cp:coreProperties>
</file>